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y="5143500" cx="9144000"/>
  <p:notesSz cx="6858000" cy="9144000"/>
  <p:embeddedFontLst>
    <p:embeddedFont>
      <p:font typeface="Rubik"/>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ubik-boldItalic.fntdata"/><Relationship Id="rId61" Type="http://schemas.openxmlformats.org/officeDocument/2006/relationships/font" Target="fonts/Rubik-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Rubik-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Rubik-regular.fntdata"/><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5a2d0916a1_0_3:notes"/>
          <p:cNvSpPr/>
          <p:nvPr>
            <p:ph idx="2" type="sldImg"/>
          </p:nvPr>
        </p:nvSpPr>
        <p:spPr>
          <a:xfrm>
            <a:off x="27753" y="685838"/>
            <a:ext cx="6802500" cy="342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g5a2d0916a1_0_3:notes"/>
          <p:cNvSpPr txBox="1"/>
          <p:nvPr>
            <p:ph idx="1" type="body"/>
          </p:nvPr>
        </p:nvSpPr>
        <p:spPr>
          <a:xfrm>
            <a:off x="685802" y="4343406"/>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g5a2d0916a1_0_3:notes"/>
          <p:cNvSpPr txBox="1"/>
          <p:nvPr>
            <p:ph idx="12" type="sldNum"/>
          </p:nvPr>
        </p:nvSpPr>
        <p:spPr>
          <a:xfrm>
            <a:off x="3884621" y="8685224"/>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5ef01ac28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5ef01ac28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5f11a8ca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5f11a8ca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5a2d0916a1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5a2d0916a1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5ef01ac28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5ef01ac28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5a2d0916a1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5a2d0916a1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5a2d0916a1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5a2d0916a1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5a2d0916a1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5a2d0916a1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5a2d0916a1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5a2d0916a1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5a2d0916a1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5a2d0916a1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5f11a8cab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5f11a8cab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5a2d0916a1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5a2d0916a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5ef01ac28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5ef01ac28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5a2d0916a1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5a2d0916a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5a2d0916a1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5a2d0916a1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5a2d0916a1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5a2d0916a1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5f11a8cab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5f11a8cab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5a2d0916a1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5a2d0916a1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5a2d0916a1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5a2d0916a1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5a2d0916a1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5a2d0916a1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5f11a8cab4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5f11a8cab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5a2d0916a1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5a2d0916a1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5efcfd05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efcfd05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5a2d0916a1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5a2d0916a1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5f11a8cab4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5f11a8cab4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5f11a8cab4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5f11a8cab4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5ef01ac28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5ef01ac28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5a2d0916a1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5a2d0916a1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5f1840da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5f1840da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5a2d0916a1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5a2d0916a1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5a2d0916a1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5a2d0916a1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5a2d0916a1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5a2d0916a1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5a2d0916a1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5a2d0916a1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5a2d0916a1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5a2d0916a1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5f1840da1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5f1840da1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5a2d0916a1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5a2d0916a1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5ef01ac28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5ef01ac28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5f1840da1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5f1840da1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5f1840da1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5f1840da1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5a2d0916a1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5a2d0916a1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g5a2d0916a1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5a2d0916a1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5a2d0916a1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5a2d0916a1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5eb0648f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5eb0648f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5a2d0916a1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5a2d0916a1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5efcfd05b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5efcfd05b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g5eb0648f6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5eb0648f6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g5eb0648f6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5eb0648f6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5eb0648f69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5eb0648f6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g5a2d0916a1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5a2d0916a1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5a2d0916a1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5a2d0916a1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5a2d0916a1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5a2d0916a1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5a2d0916a1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5a2d0916a1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5efcfd05b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5efcfd05b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Титульный слайд"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8" name="Google Shape;58;p14"/>
          <p:cNvSpPr txBox="1"/>
          <p:nvPr>
            <p:ph idx="1" type="subTitle"/>
          </p:nvPr>
        </p:nvSpPr>
        <p:spPr>
          <a:xfrm>
            <a:off x="1371600" y="2914650"/>
            <a:ext cx="6400800" cy="1314300"/>
          </a:xfrm>
          <a:prstGeom prst="rect">
            <a:avLst/>
          </a:prstGeom>
          <a:noFill/>
          <a:ln>
            <a:noFill/>
          </a:ln>
        </p:spPr>
        <p:txBody>
          <a:bodyPr anchorCtr="0" anchor="t" bIns="45700" lIns="91425" spcFirstLastPara="1" rIns="91425" wrap="square" tIns="45700">
            <a:noAutofit/>
          </a:bodyPr>
          <a:lstStyle>
            <a:lvl1pPr lvl="0" rtl="0" algn="ctr">
              <a:spcBef>
                <a:spcPts val="640"/>
              </a:spcBef>
              <a:spcAft>
                <a:spcPts val="0"/>
              </a:spcAft>
              <a:buClr>
                <a:srgbClr val="888888"/>
              </a:buClr>
              <a:buSzPts val="3200"/>
              <a:buNone/>
              <a:defRPr>
                <a:solidFill>
                  <a:srgbClr val="888888"/>
                </a:solidFill>
              </a:defRPr>
            </a:lvl1pPr>
            <a:lvl2pPr lvl="1" rtl="0" algn="ctr">
              <a:spcBef>
                <a:spcPts val="560"/>
              </a:spcBef>
              <a:spcAft>
                <a:spcPts val="0"/>
              </a:spcAft>
              <a:buClr>
                <a:srgbClr val="888888"/>
              </a:buClr>
              <a:buSzPts val="2800"/>
              <a:buNone/>
              <a:defRPr>
                <a:solidFill>
                  <a:srgbClr val="888888"/>
                </a:solidFill>
              </a:defRPr>
            </a:lvl2pPr>
            <a:lvl3pPr lvl="2" rtl="0" algn="ctr">
              <a:spcBef>
                <a:spcPts val="480"/>
              </a:spcBef>
              <a:spcAft>
                <a:spcPts val="0"/>
              </a:spcAft>
              <a:buClr>
                <a:srgbClr val="888888"/>
              </a:buClr>
              <a:buSzPts val="2400"/>
              <a:buNone/>
              <a:defRPr>
                <a:solidFill>
                  <a:srgbClr val="888888"/>
                </a:solidFill>
              </a:defRPr>
            </a:lvl3pPr>
            <a:lvl4pPr lvl="3" rtl="0" algn="ctr">
              <a:spcBef>
                <a:spcPts val="400"/>
              </a:spcBef>
              <a:spcAft>
                <a:spcPts val="0"/>
              </a:spcAft>
              <a:buClr>
                <a:srgbClr val="888888"/>
              </a:buClr>
              <a:buSzPts val="2000"/>
              <a:buNone/>
              <a:defRPr>
                <a:solidFill>
                  <a:srgbClr val="888888"/>
                </a:solidFill>
              </a:defRPr>
            </a:lvl4pPr>
            <a:lvl5pPr lvl="4" rtl="0" algn="ctr">
              <a:spcBef>
                <a:spcPts val="400"/>
              </a:spcBef>
              <a:spcAft>
                <a:spcPts val="0"/>
              </a:spcAft>
              <a:buClr>
                <a:srgbClr val="888888"/>
              </a:buClr>
              <a:buSzPts val="2000"/>
              <a:buNone/>
              <a:defRPr>
                <a:solidFill>
                  <a:srgbClr val="888888"/>
                </a:solidFill>
              </a:defRPr>
            </a:lvl5pPr>
            <a:lvl6pPr lvl="5" rtl="0" algn="ctr">
              <a:spcBef>
                <a:spcPts val="400"/>
              </a:spcBef>
              <a:spcAft>
                <a:spcPts val="0"/>
              </a:spcAft>
              <a:buClr>
                <a:srgbClr val="888888"/>
              </a:buClr>
              <a:buSzPts val="2000"/>
              <a:buNone/>
              <a:defRPr>
                <a:solidFill>
                  <a:srgbClr val="888888"/>
                </a:solidFill>
              </a:defRPr>
            </a:lvl6pPr>
            <a:lvl7pPr lvl="6" rtl="0" algn="ctr">
              <a:spcBef>
                <a:spcPts val="400"/>
              </a:spcBef>
              <a:spcAft>
                <a:spcPts val="0"/>
              </a:spcAft>
              <a:buClr>
                <a:srgbClr val="888888"/>
              </a:buClr>
              <a:buSzPts val="2000"/>
              <a:buNone/>
              <a:defRPr>
                <a:solidFill>
                  <a:srgbClr val="888888"/>
                </a:solidFill>
              </a:defRPr>
            </a:lvl7pPr>
            <a:lvl8pPr lvl="7" rtl="0" algn="ctr">
              <a:spcBef>
                <a:spcPts val="400"/>
              </a:spcBef>
              <a:spcAft>
                <a:spcPts val="0"/>
              </a:spcAft>
              <a:buClr>
                <a:srgbClr val="888888"/>
              </a:buClr>
              <a:buSzPts val="2000"/>
              <a:buNone/>
              <a:defRPr>
                <a:solidFill>
                  <a:srgbClr val="888888"/>
                </a:solidFill>
              </a:defRPr>
            </a:lvl8pPr>
            <a:lvl9pPr lvl="8" rtl="0" algn="ctr">
              <a:spcBef>
                <a:spcPts val="400"/>
              </a:spcBef>
              <a:spcAft>
                <a:spcPts val="0"/>
              </a:spcAft>
              <a:buClr>
                <a:srgbClr val="888888"/>
              </a:buClr>
              <a:buSzPts val="2000"/>
              <a:buNone/>
              <a:defRPr>
                <a:solidFill>
                  <a:srgbClr val="888888"/>
                </a:solidFill>
              </a:defRPr>
            </a:lvl9pPr>
          </a:lstStyle>
          <a:p/>
        </p:txBody>
      </p:sp>
      <p:sp>
        <p:nvSpPr>
          <p:cNvPr id="59" name="Google Shape;59;p1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0" name="Google Shape;60;p1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1" name="Google Shape;61;p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Заголовок и объект" type="obj">
  <p:cSld name="OBJECT">
    <p:spTree>
      <p:nvGrpSpPr>
        <p:cNvPr id="62" name="Shape 62"/>
        <p:cNvGrpSpPr/>
        <p:nvPr/>
      </p:nvGrpSpPr>
      <p:grpSpPr>
        <a:xfrm>
          <a:off x="0" y="0"/>
          <a:ext cx="0" cy="0"/>
          <a:chOff x="0" y="0"/>
          <a:chExt cx="0" cy="0"/>
        </a:xfrm>
      </p:grpSpPr>
      <p:sp>
        <p:nvSpPr>
          <p:cNvPr id="63" name="Google Shape;63;p15"/>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4" name="Google Shape;64;p15"/>
          <p:cNvSpPr txBox="1"/>
          <p:nvPr>
            <p:ph idx="1" type="body"/>
          </p:nvPr>
        </p:nvSpPr>
        <p:spPr>
          <a:xfrm>
            <a:off x="457200" y="1200151"/>
            <a:ext cx="8229600" cy="33945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65" name="Google Shape;65;p1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6" name="Google Shape;66;p1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7" name="Google Shape;67;p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Заголовок раздела" type="secHead">
  <p:cSld name="SECTION_HEADER">
    <p:spTree>
      <p:nvGrpSpPr>
        <p:cNvPr id="68" name="Shape 68"/>
        <p:cNvGrpSpPr/>
        <p:nvPr/>
      </p:nvGrpSpPr>
      <p:grpSpPr>
        <a:xfrm>
          <a:off x="0" y="0"/>
          <a:ext cx="0" cy="0"/>
          <a:chOff x="0" y="0"/>
          <a:chExt cx="0" cy="0"/>
        </a:xfrm>
      </p:grpSpPr>
      <p:sp>
        <p:nvSpPr>
          <p:cNvPr id="69" name="Google Shape;69;p16"/>
          <p:cNvSpPr txBox="1"/>
          <p:nvPr>
            <p:ph type="title"/>
          </p:nvPr>
        </p:nvSpPr>
        <p:spPr>
          <a:xfrm>
            <a:off x="722313" y="3305176"/>
            <a:ext cx="7772400" cy="10215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Clr>
                <a:schemeClr val="dk1"/>
              </a:buClr>
              <a:buSzPts val="4000"/>
              <a:buFont typeface="Calibri"/>
              <a:buNone/>
              <a:defRPr b="1" sz="40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0" name="Google Shape;70;p16"/>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rtl="0" algn="l">
              <a:spcBef>
                <a:spcPts val="400"/>
              </a:spcBef>
              <a:spcAft>
                <a:spcPts val="0"/>
              </a:spcAft>
              <a:buClr>
                <a:srgbClr val="888888"/>
              </a:buClr>
              <a:buSzPts val="2000"/>
              <a:buNone/>
              <a:defRPr sz="2000">
                <a:solidFill>
                  <a:srgbClr val="888888"/>
                </a:solidFill>
              </a:defRPr>
            </a:lvl1pPr>
            <a:lvl2pPr indent="-228600" lvl="1" marL="914400" rtl="0" algn="l">
              <a:spcBef>
                <a:spcPts val="360"/>
              </a:spcBef>
              <a:spcAft>
                <a:spcPts val="0"/>
              </a:spcAft>
              <a:buClr>
                <a:srgbClr val="888888"/>
              </a:buClr>
              <a:buSzPts val="1800"/>
              <a:buNone/>
              <a:defRPr sz="1800">
                <a:solidFill>
                  <a:srgbClr val="888888"/>
                </a:solidFill>
              </a:defRPr>
            </a:lvl2pPr>
            <a:lvl3pPr indent="-228600" lvl="2" marL="1371600" rtl="0" algn="l">
              <a:spcBef>
                <a:spcPts val="320"/>
              </a:spcBef>
              <a:spcAft>
                <a:spcPts val="0"/>
              </a:spcAft>
              <a:buClr>
                <a:srgbClr val="888888"/>
              </a:buClr>
              <a:buSzPts val="1600"/>
              <a:buNone/>
              <a:defRPr sz="1600">
                <a:solidFill>
                  <a:srgbClr val="888888"/>
                </a:solidFill>
              </a:defRPr>
            </a:lvl3pPr>
            <a:lvl4pPr indent="-228600" lvl="3" marL="1828800" rtl="0" algn="l">
              <a:spcBef>
                <a:spcPts val="280"/>
              </a:spcBef>
              <a:spcAft>
                <a:spcPts val="0"/>
              </a:spcAft>
              <a:buClr>
                <a:srgbClr val="888888"/>
              </a:buClr>
              <a:buSzPts val="1400"/>
              <a:buNone/>
              <a:defRPr sz="1400">
                <a:solidFill>
                  <a:srgbClr val="888888"/>
                </a:solidFill>
              </a:defRPr>
            </a:lvl4pPr>
            <a:lvl5pPr indent="-228600" lvl="4" marL="2286000" rtl="0" algn="l">
              <a:spcBef>
                <a:spcPts val="280"/>
              </a:spcBef>
              <a:spcAft>
                <a:spcPts val="0"/>
              </a:spcAft>
              <a:buClr>
                <a:srgbClr val="888888"/>
              </a:buClr>
              <a:buSzPts val="1400"/>
              <a:buNone/>
              <a:defRPr sz="1400">
                <a:solidFill>
                  <a:srgbClr val="888888"/>
                </a:solidFill>
              </a:defRPr>
            </a:lvl5pPr>
            <a:lvl6pPr indent="-228600" lvl="5" marL="2743200" rtl="0" algn="l">
              <a:spcBef>
                <a:spcPts val="280"/>
              </a:spcBef>
              <a:spcAft>
                <a:spcPts val="0"/>
              </a:spcAft>
              <a:buClr>
                <a:srgbClr val="888888"/>
              </a:buClr>
              <a:buSzPts val="1400"/>
              <a:buNone/>
              <a:defRPr sz="1400">
                <a:solidFill>
                  <a:srgbClr val="888888"/>
                </a:solidFill>
              </a:defRPr>
            </a:lvl6pPr>
            <a:lvl7pPr indent="-228600" lvl="6" marL="3200400" rtl="0" algn="l">
              <a:spcBef>
                <a:spcPts val="280"/>
              </a:spcBef>
              <a:spcAft>
                <a:spcPts val="0"/>
              </a:spcAft>
              <a:buClr>
                <a:srgbClr val="888888"/>
              </a:buClr>
              <a:buSzPts val="1400"/>
              <a:buNone/>
              <a:defRPr sz="1400">
                <a:solidFill>
                  <a:srgbClr val="888888"/>
                </a:solidFill>
              </a:defRPr>
            </a:lvl7pPr>
            <a:lvl8pPr indent="-228600" lvl="7" marL="3657600" rtl="0" algn="l">
              <a:spcBef>
                <a:spcPts val="280"/>
              </a:spcBef>
              <a:spcAft>
                <a:spcPts val="0"/>
              </a:spcAft>
              <a:buClr>
                <a:srgbClr val="888888"/>
              </a:buClr>
              <a:buSzPts val="1400"/>
              <a:buNone/>
              <a:defRPr sz="1400">
                <a:solidFill>
                  <a:srgbClr val="888888"/>
                </a:solidFill>
              </a:defRPr>
            </a:lvl8pPr>
            <a:lvl9pPr indent="-228600" lvl="8" marL="4114800" rtl="0" algn="l">
              <a:spcBef>
                <a:spcPts val="280"/>
              </a:spcBef>
              <a:spcAft>
                <a:spcPts val="0"/>
              </a:spcAft>
              <a:buClr>
                <a:srgbClr val="888888"/>
              </a:buClr>
              <a:buSzPts val="1400"/>
              <a:buNone/>
              <a:defRPr sz="1400">
                <a:solidFill>
                  <a:srgbClr val="888888"/>
                </a:solidFill>
              </a:defRPr>
            </a:lvl9pPr>
          </a:lstStyle>
          <a:p/>
        </p:txBody>
      </p:sp>
      <p:sp>
        <p:nvSpPr>
          <p:cNvPr id="71" name="Google Shape;71;p1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2" name="Google Shape;72;p1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3" name="Google Shape;73;p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Два объекта" type="twoObj">
  <p:cSld name="TWO_OBJECTS">
    <p:spTree>
      <p:nvGrpSpPr>
        <p:cNvPr id="74" name="Shape 74"/>
        <p:cNvGrpSpPr/>
        <p:nvPr/>
      </p:nvGrpSpPr>
      <p:grpSpPr>
        <a:xfrm>
          <a:off x="0" y="0"/>
          <a:ext cx="0" cy="0"/>
          <a:chOff x="0" y="0"/>
          <a:chExt cx="0" cy="0"/>
        </a:xfrm>
      </p:grpSpPr>
      <p:sp>
        <p:nvSpPr>
          <p:cNvPr id="75" name="Google Shape;75;p17"/>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6" name="Google Shape;76;p17"/>
          <p:cNvSpPr txBox="1"/>
          <p:nvPr>
            <p:ph idx="1" type="body"/>
          </p:nvPr>
        </p:nvSpPr>
        <p:spPr>
          <a:xfrm>
            <a:off x="457200" y="1200151"/>
            <a:ext cx="4038600" cy="3394500"/>
          </a:xfrm>
          <a:prstGeom prst="rect">
            <a:avLst/>
          </a:prstGeom>
          <a:noFill/>
          <a:ln>
            <a:noFill/>
          </a:ln>
        </p:spPr>
        <p:txBody>
          <a:bodyPr anchorCtr="0" anchor="t" bIns="45700" lIns="91425" spcFirstLastPara="1" rIns="91425" wrap="square" tIns="45700">
            <a:no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77" name="Google Shape;77;p17"/>
          <p:cNvSpPr txBox="1"/>
          <p:nvPr>
            <p:ph idx="2" type="body"/>
          </p:nvPr>
        </p:nvSpPr>
        <p:spPr>
          <a:xfrm>
            <a:off x="4648200" y="1200151"/>
            <a:ext cx="4038600" cy="3394500"/>
          </a:xfrm>
          <a:prstGeom prst="rect">
            <a:avLst/>
          </a:prstGeom>
          <a:noFill/>
          <a:ln>
            <a:noFill/>
          </a:ln>
        </p:spPr>
        <p:txBody>
          <a:bodyPr anchorCtr="0" anchor="t" bIns="45700" lIns="91425" spcFirstLastPara="1" rIns="91425" wrap="square" tIns="45700">
            <a:no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78" name="Google Shape;78;p1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9" name="Google Shape;79;p1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0" name="Google Shape;80;p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Сравнение" type="twoTxTwoObj">
  <p:cSld name="TWO_OBJECTS_WITH_TEXT">
    <p:spTree>
      <p:nvGrpSpPr>
        <p:cNvPr id="81" name="Shape 81"/>
        <p:cNvGrpSpPr/>
        <p:nvPr/>
      </p:nvGrpSpPr>
      <p:grpSpPr>
        <a:xfrm>
          <a:off x="0" y="0"/>
          <a:ext cx="0" cy="0"/>
          <a:chOff x="0" y="0"/>
          <a:chExt cx="0" cy="0"/>
        </a:xfrm>
      </p:grpSpPr>
      <p:sp>
        <p:nvSpPr>
          <p:cNvPr id="82" name="Google Shape;82;p18"/>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4400"/>
              <a:buFont typeface="Calibri"/>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3" name="Google Shape;83;p18"/>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84" name="Google Shape;84;p18"/>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85" name="Google Shape;85;p18"/>
          <p:cNvSpPr txBox="1"/>
          <p:nvPr>
            <p:ph idx="3" type="body"/>
          </p:nvPr>
        </p:nvSpPr>
        <p:spPr>
          <a:xfrm>
            <a:off x="4645026" y="1151335"/>
            <a:ext cx="4041900" cy="479700"/>
          </a:xfrm>
          <a:prstGeom prst="rect">
            <a:avLst/>
          </a:prstGeom>
          <a:noFill/>
          <a:ln>
            <a:noFill/>
          </a:ln>
        </p:spPr>
        <p:txBody>
          <a:bodyPr anchorCtr="0" anchor="b" bIns="45700" lIns="91425" spcFirstLastPara="1" rIns="91425" wrap="square" tIns="45700">
            <a:no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86" name="Google Shape;86;p18"/>
          <p:cNvSpPr txBox="1"/>
          <p:nvPr>
            <p:ph idx="4" type="body"/>
          </p:nvPr>
        </p:nvSpPr>
        <p:spPr>
          <a:xfrm>
            <a:off x="4645026" y="1631156"/>
            <a:ext cx="4041900" cy="2963400"/>
          </a:xfrm>
          <a:prstGeom prst="rect">
            <a:avLst/>
          </a:prstGeom>
          <a:noFill/>
          <a:ln>
            <a:noFill/>
          </a:ln>
        </p:spPr>
        <p:txBody>
          <a:bodyPr anchorCtr="0" anchor="t" bIns="45700" lIns="91425" spcFirstLastPara="1" rIns="91425" wrap="square" tIns="45700">
            <a:no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87" name="Google Shape;87;p1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8" name="Google Shape;88;p1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9" name="Google Shape;89;p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Только заголовок"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2" name="Google Shape;92;p1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3" name="Google Shape;93;p1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4" name="Google Shape;94;p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Пустой слайд"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7" name="Google Shape;97;p2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8" name="Google Shape;98;p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Объект с подписью"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457201" y="204787"/>
            <a:ext cx="3008400" cy="8715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chemeClr val="dk1"/>
              </a:buClr>
              <a:buSzPts val="2000"/>
              <a:buFont typeface="Calibri"/>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1" name="Google Shape;101;p21"/>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rtl="0" algn="l">
              <a:spcBef>
                <a:spcPts val="640"/>
              </a:spcBef>
              <a:spcAft>
                <a:spcPts val="0"/>
              </a:spcAft>
              <a:buClr>
                <a:schemeClr val="dk1"/>
              </a:buClr>
              <a:buSzPts val="3200"/>
              <a:buChar char="•"/>
              <a:defRPr sz="3200"/>
            </a:lvl1pPr>
            <a:lvl2pPr indent="-406400" lvl="1" marL="914400" rtl="0" algn="l">
              <a:spcBef>
                <a:spcPts val="560"/>
              </a:spcBef>
              <a:spcAft>
                <a:spcPts val="0"/>
              </a:spcAft>
              <a:buClr>
                <a:schemeClr val="dk1"/>
              </a:buClr>
              <a:buSzPts val="2800"/>
              <a:buChar char="–"/>
              <a:defRPr sz="2800"/>
            </a:lvl2pPr>
            <a:lvl3pPr indent="-381000" lvl="2" marL="1371600" rtl="0" algn="l">
              <a:spcBef>
                <a:spcPts val="480"/>
              </a:spcBef>
              <a:spcAft>
                <a:spcPts val="0"/>
              </a:spcAft>
              <a:buClr>
                <a:schemeClr val="dk1"/>
              </a:buClr>
              <a:buSzPts val="2400"/>
              <a:buChar char="•"/>
              <a:defRPr sz="2400"/>
            </a:lvl3pPr>
            <a:lvl4pPr indent="-355600" lvl="3" marL="1828800" rtl="0" algn="l">
              <a:spcBef>
                <a:spcPts val="400"/>
              </a:spcBef>
              <a:spcAft>
                <a:spcPts val="0"/>
              </a:spcAft>
              <a:buClr>
                <a:schemeClr val="dk1"/>
              </a:buClr>
              <a:buSzPts val="2000"/>
              <a:buChar char="–"/>
              <a:defRPr sz="2000"/>
            </a:lvl4pPr>
            <a:lvl5pPr indent="-355600" lvl="4" marL="2286000" rtl="0" algn="l">
              <a:spcBef>
                <a:spcPts val="400"/>
              </a:spcBef>
              <a:spcAft>
                <a:spcPts val="0"/>
              </a:spcAft>
              <a:buClr>
                <a:schemeClr val="dk1"/>
              </a:buClr>
              <a:buSzPts val="2000"/>
              <a:buChar char="»"/>
              <a:defRPr sz="2000"/>
            </a:lvl5pPr>
            <a:lvl6pPr indent="-355600" lvl="5" marL="2743200" rtl="0" algn="l">
              <a:spcBef>
                <a:spcPts val="400"/>
              </a:spcBef>
              <a:spcAft>
                <a:spcPts val="0"/>
              </a:spcAft>
              <a:buClr>
                <a:schemeClr val="dk1"/>
              </a:buClr>
              <a:buSzPts val="2000"/>
              <a:buChar char="•"/>
              <a:defRPr sz="2000"/>
            </a:lvl6pPr>
            <a:lvl7pPr indent="-355600" lvl="6" marL="3200400" rtl="0" algn="l">
              <a:spcBef>
                <a:spcPts val="400"/>
              </a:spcBef>
              <a:spcAft>
                <a:spcPts val="0"/>
              </a:spcAft>
              <a:buClr>
                <a:schemeClr val="dk1"/>
              </a:buClr>
              <a:buSzPts val="2000"/>
              <a:buChar char="•"/>
              <a:defRPr sz="2000"/>
            </a:lvl7pPr>
            <a:lvl8pPr indent="-355600" lvl="7" marL="3657600" rtl="0" algn="l">
              <a:spcBef>
                <a:spcPts val="400"/>
              </a:spcBef>
              <a:spcAft>
                <a:spcPts val="0"/>
              </a:spcAft>
              <a:buClr>
                <a:schemeClr val="dk1"/>
              </a:buClr>
              <a:buSzPts val="2000"/>
              <a:buChar char="•"/>
              <a:defRPr sz="2000"/>
            </a:lvl8pPr>
            <a:lvl9pPr indent="-355600" lvl="8" marL="4114800" rtl="0" algn="l">
              <a:spcBef>
                <a:spcPts val="400"/>
              </a:spcBef>
              <a:spcAft>
                <a:spcPts val="0"/>
              </a:spcAft>
              <a:buClr>
                <a:schemeClr val="dk1"/>
              </a:buClr>
              <a:buSzPts val="2000"/>
              <a:buChar char="•"/>
              <a:defRPr sz="2000"/>
            </a:lvl9pPr>
          </a:lstStyle>
          <a:p/>
        </p:txBody>
      </p:sp>
      <p:sp>
        <p:nvSpPr>
          <p:cNvPr id="102" name="Google Shape;102;p21"/>
          <p:cNvSpPr txBox="1"/>
          <p:nvPr>
            <p:ph idx="2" type="body"/>
          </p:nvPr>
        </p:nvSpPr>
        <p:spPr>
          <a:xfrm>
            <a:off x="457201" y="1076326"/>
            <a:ext cx="3008400" cy="3518400"/>
          </a:xfrm>
          <a:prstGeom prst="rect">
            <a:avLst/>
          </a:prstGeom>
          <a:noFill/>
          <a:ln>
            <a:noFill/>
          </a:ln>
        </p:spPr>
        <p:txBody>
          <a:bodyPr anchorCtr="0" anchor="t" bIns="45700" lIns="91425" spcFirstLastPara="1" rIns="91425" wrap="square" tIns="45700">
            <a:no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103" name="Google Shape;103;p2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4" name="Google Shape;104;p2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5" name="Google Shape;105;p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Рисунок с подписью"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chemeClr val="dk1"/>
              </a:buClr>
              <a:buSzPts val="2000"/>
              <a:buFont typeface="Calibri"/>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8" name="Google Shape;108;p22"/>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09" name="Google Shape;109;p22"/>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110" name="Google Shape;110;p2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1" name="Google Shape;111;p2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2" name="Google Shape;112;p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Заголовок и вертикальный текст"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5" name="Google Shape;115;p23"/>
          <p:cNvSpPr txBox="1"/>
          <p:nvPr>
            <p:ph idx="1" type="body"/>
          </p:nvPr>
        </p:nvSpPr>
        <p:spPr>
          <a:xfrm rot="5400000">
            <a:off x="2874750" y="-1217399"/>
            <a:ext cx="3394500" cy="82296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16" name="Google Shape;116;p2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7" name="Google Shape;117;p2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8" name="Google Shape;118;p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Вертикальный заголовок и текст"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1" name="Google Shape;121;p24"/>
          <p:cNvSpPr txBox="1"/>
          <p:nvPr>
            <p:ph idx="1" type="body"/>
          </p:nvPr>
        </p:nvSpPr>
        <p:spPr>
          <a:xfrm rot="5400000">
            <a:off x="1272750" y="-609571"/>
            <a:ext cx="4388700" cy="60198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22" name="Google Shape;122;p2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3" name="Google Shape;123;p2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4" name="Google Shape;124;p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2" name="Google Shape;52;p13"/>
          <p:cNvSpPr txBox="1"/>
          <p:nvPr>
            <p:ph idx="1" type="body"/>
          </p:nvPr>
        </p:nvSpPr>
        <p:spPr>
          <a:xfrm>
            <a:off x="457200" y="1200151"/>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2.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5.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8.png"/><Relationship Id="rId4" Type="http://schemas.openxmlformats.org/officeDocument/2006/relationships/image" Target="../media/image27.png"/><Relationship Id="rId5"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6.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9.pn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5.gif"/><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8.pn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6.pn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png"/><Relationship Id="rId4" Type="http://schemas.openxmlformats.org/officeDocument/2006/relationships/image" Target="../media/image32.png"/><Relationship Id="rId5"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png"/><Relationship Id="rId4" Type="http://schemas.openxmlformats.org/officeDocument/2006/relationships/image" Target="../media/image23.png"/><Relationship Id="rId5"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png"/><Relationship Id="rId4" Type="http://schemas.openxmlformats.org/officeDocument/2006/relationships/image" Target="../media/image33.png"/><Relationship Id="rId5"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1.jpg"/><Relationship Id="rId4" Type="http://schemas.openxmlformats.org/officeDocument/2006/relationships/image" Target="../media/image37.png"/><Relationship Id="rId5" Type="http://schemas.openxmlformats.org/officeDocument/2006/relationships/image" Target="../media/image30.png"/><Relationship Id="rId6" Type="http://schemas.openxmlformats.org/officeDocument/2006/relationships/image" Target="../media/image35.png"/><Relationship Id="rId7" Type="http://schemas.openxmlformats.org/officeDocument/2006/relationships/image" Target="../media/image41.jpg"/><Relationship Id="rId8" Type="http://schemas.openxmlformats.org/officeDocument/2006/relationships/image" Target="../media/image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9.png"/><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jp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5"/>
          <p:cNvSpPr/>
          <p:nvPr/>
        </p:nvSpPr>
        <p:spPr>
          <a:xfrm>
            <a:off x="294750" y="229950"/>
            <a:ext cx="8554500" cy="4683600"/>
          </a:xfrm>
          <a:prstGeom prst="rect">
            <a:avLst/>
          </a:prstGeom>
          <a:solidFill>
            <a:srgbClr val="666666"/>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b="1" sz="3000">
              <a:solidFill>
                <a:srgbClr val="FFFFFF"/>
              </a:solidFill>
              <a:latin typeface="Rubik"/>
              <a:ea typeface="Rubik"/>
              <a:cs typeface="Rubik"/>
              <a:sym typeface="Rubik"/>
            </a:endParaRPr>
          </a:p>
          <a:p>
            <a:pPr indent="0" lvl="0" marL="457200" rtl="0" algn="l">
              <a:spcBef>
                <a:spcPts val="0"/>
              </a:spcBef>
              <a:spcAft>
                <a:spcPts val="0"/>
              </a:spcAft>
              <a:buNone/>
            </a:pPr>
            <a:r>
              <a:rPr b="1" lang="en-GB" sz="3000" u="sng">
                <a:solidFill>
                  <a:srgbClr val="F3F3F3"/>
                </a:solidFill>
                <a:latin typeface="Rubik"/>
                <a:ea typeface="Rubik"/>
                <a:cs typeface="Rubik"/>
                <a:sym typeface="Rubik"/>
              </a:rPr>
              <a:t>WEB 3.0</a:t>
            </a:r>
            <a:r>
              <a:rPr b="1" lang="en-GB" sz="3000" u="sng">
                <a:solidFill>
                  <a:srgbClr val="F3F3F3"/>
                </a:solidFill>
                <a:latin typeface="Rubik"/>
                <a:ea typeface="Rubik"/>
                <a:cs typeface="Rubik"/>
                <a:sym typeface="Rubik"/>
              </a:rPr>
              <a:t>:</a:t>
            </a:r>
            <a:r>
              <a:rPr b="1" lang="en-GB" sz="3000" u="sng">
                <a:solidFill>
                  <a:srgbClr val="FFFFFF"/>
                </a:solidFill>
                <a:latin typeface="Rubik"/>
                <a:ea typeface="Rubik"/>
                <a:cs typeface="Rubik"/>
                <a:sym typeface="Rubik"/>
              </a:rPr>
              <a:t> a wider perception</a:t>
            </a:r>
            <a:endParaRPr b="1" sz="3000" u="sng">
              <a:solidFill>
                <a:srgbClr val="FFFFFF"/>
              </a:solidFill>
              <a:latin typeface="Rubik"/>
              <a:ea typeface="Rubik"/>
              <a:cs typeface="Rubik"/>
              <a:sym typeface="Rubik"/>
            </a:endParaRPr>
          </a:p>
          <a:p>
            <a:pPr indent="0" lvl="0" marL="457200" rtl="0" algn="l">
              <a:spcBef>
                <a:spcPts val="0"/>
              </a:spcBef>
              <a:spcAft>
                <a:spcPts val="0"/>
              </a:spcAft>
              <a:buNone/>
            </a:pPr>
            <a:r>
              <a:rPr b="1" lang="en-GB" u="sng">
                <a:solidFill>
                  <a:srgbClr val="FFFFFF"/>
                </a:solidFill>
                <a:latin typeface="Rubik"/>
                <a:ea typeface="Rubik"/>
                <a:cs typeface="Rubik"/>
                <a:sym typeface="Rubik"/>
              </a:rPr>
              <a:t>Simanovsky Sergey </a:t>
            </a:r>
            <a:endParaRPr b="1" u="sng">
              <a:solidFill>
                <a:srgbClr val="FFFFFF"/>
              </a:solidFill>
              <a:latin typeface="Rubik"/>
              <a:ea typeface="Rubik"/>
              <a:cs typeface="Rubik"/>
              <a:sym typeface="Rubik"/>
            </a:endParaRPr>
          </a:p>
          <a:p>
            <a:pPr indent="0" lvl="0" marL="457200" rtl="0" algn="l">
              <a:spcBef>
                <a:spcPts val="0"/>
              </a:spcBef>
              <a:spcAft>
                <a:spcPts val="0"/>
              </a:spcAft>
              <a:buNone/>
            </a:pPr>
            <a:r>
              <a:rPr b="1" lang="en-GB" u="sng">
                <a:solidFill>
                  <a:srgbClr val="FFFFFF"/>
                </a:solidFill>
                <a:latin typeface="Rubik"/>
                <a:ea typeface="Rubik"/>
                <a:cs typeface="Rubik"/>
                <a:sym typeface="Rubik"/>
              </a:rPr>
              <a:t>blocksult.com</a:t>
            </a:r>
            <a:endParaRPr b="1" sz="1100">
              <a:solidFill>
                <a:srgbClr val="FFFFFF"/>
              </a:solidFill>
              <a:latin typeface="Rubik"/>
              <a:ea typeface="Rubik"/>
              <a:cs typeface="Rubik"/>
              <a:sym typeface="Rubik"/>
            </a:endParaRPr>
          </a:p>
          <a:p>
            <a:pPr indent="0" lvl="0" marL="457200" rtl="0" algn="l">
              <a:spcBef>
                <a:spcPts val="0"/>
              </a:spcBef>
              <a:spcAft>
                <a:spcPts val="0"/>
              </a:spcAft>
              <a:buNone/>
            </a:pPr>
            <a:r>
              <a:t/>
            </a:r>
            <a:endParaRPr b="1" sz="1100">
              <a:solidFill>
                <a:srgbClr val="FFFFFF"/>
              </a:solidFill>
              <a:latin typeface="Rubik"/>
              <a:ea typeface="Rubik"/>
              <a:cs typeface="Rubik"/>
              <a:sym typeface="Rubik"/>
            </a:endParaRPr>
          </a:p>
          <a:p>
            <a:pPr indent="0" lvl="0" marL="457200" rtl="0" algn="l">
              <a:spcBef>
                <a:spcPts val="0"/>
              </a:spcBef>
              <a:spcAft>
                <a:spcPts val="0"/>
              </a:spcAft>
              <a:buNone/>
            </a:pPr>
            <a:r>
              <a:t/>
            </a:r>
            <a:endParaRPr b="1" sz="1100">
              <a:solidFill>
                <a:srgbClr val="FFFFFF"/>
              </a:solidFill>
              <a:latin typeface="Rubik"/>
              <a:ea typeface="Rubik"/>
              <a:cs typeface="Rubik"/>
              <a:sym typeface="Rubik"/>
            </a:endParaRPr>
          </a:p>
        </p:txBody>
      </p:sp>
      <p:sp>
        <p:nvSpPr>
          <p:cNvPr id="131" name="Google Shape;131;p25"/>
          <p:cNvSpPr/>
          <p:nvPr/>
        </p:nvSpPr>
        <p:spPr>
          <a:xfrm>
            <a:off x="7084600" y="2101200"/>
            <a:ext cx="989100" cy="941100"/>
          </a:xfrm>
          <a:prstGeom prst="ellipse">
            <a:avLst/>
          </a:prstGeom>
          <a:noFill/>
          <a:ln cap="flat" cmpd="sng" w="9525">
            <a:solidFill>
              <a:srgbClr val="FFFFFF"/>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5"/>
          <p:cNvSpPr/>
          <p:nvPr/>
        </p:nvSpPr>
        <p:spPr>
          <a:xfrm>
            <a:off x="6725000" y="2101200"/>
            <a:ext cx="989100" cy="941100"/>
          </a:xfrm>
          <a:prstGeom prst="ellipse">
            <a:avLst/>
          </a:prstGeom>
          <a:noFill/>
          <a:ln cap="flat" cmpd="sng" w="9525">
            <a:solidFill>
              <a:srgbClr val="FFFFFF"/>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5"/>
          <p:cNvSpPr/>
          <p:nvPr/>
        </p:nvSpPr>
        <p:spPr>
          <a:xfrm>
            <a:off x="7417225" y="2101200"/>
            <a:ext cx="989100" cy="941100"/>
          </a:xfrm>
          <a:prstGeom prst="ellipse">
            <a:avLst/>
          </a:prstGeom>
          <a:noFill/>
          <a:ln cap="flat" cmpd="sng" w="9525">
            <a:solidFill>
              <a:srgbClr val="FFFFFF"/>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 name="Google Shape;134;p25"/>
          <p:cNvPicPr preferRelativeResize="0"/>
          <p:nvPr/>
        </p:nvPicPr>
        <p:blipFill>
          <a:blip r:embed="rId3">
            <a:alphaModFix/>
          </a:blip>
          <a:stretch>
            <a:fillRect/>
          </a:stretch>
        </p:blipFill>
        <p:spPr>
          <a:xfrm>
            <a:off x="7878799" y="115300"/>
            <a:ext cx="1105325" cy="693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197" name="Shape 197"/>
        <p:cNvGrpSpPr/>
        <p:nvPr/>
      </p:nvGrpSpPr>
      <p:grpSpPr>
        <a:xfrm>
          <a:off x="0" y="0"/>
          <a:ext cx="0" cy="0"/>
          <a:chOff x="0" y="0"/>
          <a:chExt cx="0" cy="0"/>
        </a:xfrm>
      </p:grpSpPr>
      <p:pic>
        <p:nvPicPr>
          <p:cNvPr id="198" name="Google Shape;198;p34"/>
          <p:cNvPicPr preferRelativeResize="0"/>
          <p:nvPr/>
        </p:nvPicPr>
        <p:blipFill>
          <a:blip r:embed="rId3">
            <a:alphaModFix/>
          </a:blip>
          <a:stretch>
            <a:fillRect/>
          </a:stretch>
        </p:blipFill>
        <p:spPr>
          <a:xfrm>
            <a:off x="8107399" y="-37100"/>
            <a:ext cx="1105325" cy="693575"/>
          </a:xfrm>
          <a:prstGeom prst="rect">
            <a:avLst/>
          </a:prstGeom>
          <a:noFill/>
          <a:ln>
            <a:noFill/>
          </a:ln>
        </p:spPr>
      </p:pic>
      <p:sp>
        <p:nvSpPr>
          <p:cNvPr id="199" name="Google Shape;199;p34"/>
          <p:cNvSpPr/>
          <p:nvPr/>
        </p:nvSpPr>
        <p:spPr>
          <a:xfrm>
            <a:off x="1094849" y="410926"/>
            <a:ext cx="2426100" cy="441000"/>
          </a:xfrm>
          <a:prstGeom prst="rect">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rgbClr val="666666"/>
                </a:solidFill>
                <a:latin typeface="Rubik"/>
                <a:ea typeface="Rubik"/>
                <a:cs typeface="Rubik"/>
                <a:sym typeface="Rubik"/>
              </a:rPr>
              <a:t>OSI MODEL</a:t>
            </a:r>
            <a:endParaRPr b="1" sz="1800">
              <a:solidFill>
                <a:srgbClr val="666666"/>
              </a:solidFill>
              <a:latin typeface="Rubik"/>
              <a:ea typeface="Rubik"/>
              <a:cs typeface="Rubik"/>
              <a:sym typeface="Rubik"/>
            </a:endParaRPr>
          </a:p>
        </p:txBody>
      </p:sp>
      <p:sp>
        <p:nvSpPr>
          <p:cNvPr id="200" name="Google Shape;200;p34"/>
          <p:cNvSpPr/>
          <p:nvPr/>
        </p:nvSpPr>
        <p:spPr>
          <a:xfrm flipH="1">
            <a:off x="3359597" y="1220918"/>
            <a:ext cx="5361876" cy="2799306"/>
          </a:xfrm>
          <a:prstGeom prst="flowChartDocument">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rgbClr val="666666"/>
              </a:buClr>
              <a:buSzPts val="1400"/>
              <a:buFont typeface="Rubik"/>
              <a:buChar char="●"/>
            </a:pPr>
            <a:r>
              <a:rPr b="1" lang="en-GB">
                <a:solidFill>
                  <a:srgbClr val="666666"/>
                </a:solidFill>
                <a:latin typeface="Rubik"/>
                <a:ea typeface="Rubik"/>
                <a:cs typeface="Rubik"/>
                <a:sym typeface="Rubik"/>
              </a:rPr>
              <a:t>A reference model used by computer </a:t>
            </a:r>
            <a:r>
              <a:rPr b="1" lang="en-GB">
                <a:solidFill>
                  <a:srgbClr val="666666"/>
                </a:solidFill>
                <a:latin typeface="Rubik"/>
                <a:ea typeface="Rubik"/>
                <a:cs typeface="Rubik"/>
                <a:sym typeface="Rubik"/>
              </a:rPr>
              <a:t>networks</a:t>
            </a:r>
            <a:r>
              <a:rPr b="1" lang="en-GB">
                <a:solidFill>
                  <a:srgbClr val="666666"/>
                </a:solidFill>
                <a:latin typeface="Rubik"/>
                <a:ea typeface="Rubik"/>
                <a:cs typeface="Rubik"/>
                <a:sym typeface="Rubik"/>
              </a:rPr>
              <a:t> </a:t>
            </a:r>
            <a:endParaRPr b="1">
              <a:solidFill>
                <a:srgbClr val="666666"/>
              </a:solidFill>
              <a:latin typeface="Rubik"/>
              <a:ea typeface="Rubik"/>
              <a:cs typeface="Rubik"/>
              <a:sym typeface="Rubik"/>
            </a:endParaRPr>
          </a:p>
          <a:p>
            <a:pPr indent="-317500" lvl="0" marL="457200" rtl="0" algn="l">
              <a:lnSpc>
                <a:spcPct val="115000"/>
              </a:lnSpc>
              <a:spcBef>
                <a:spcPts val="0"/>
              </a:spcBef>
              <a:spcAft>
                <a:spcPts val="0"/>
              </a:spcAft>
              <a:buClr>
                <a:srgbClr val="666666"/>
              </a:buClr>
              <a:buSzPts val="1400"/>
              <a:buFont typeface="Rubik"/>
              <a:buChar char="●"/>
            </a:pPr>
            <a:r>
              <a:rPr b="1" lang="en-GB">
                <a:solidFill>
                  <a:srgbClr val="666666"/>
                </a:solidFill>
                <a:latin typeface="Rubik"/>
                <a:ea typeface="Rubik"/>
                <a:cs typeface="Rubik"/>
                <a:sym typeface="Rubik"/>
              </a:rPr>
              <a:t>Communication model for digital products</a:t>
            </a:r>
            <a:endParaRPr b="1">
              <a:solidFill>
                <a:srgbClr val="666666"/>
              </a:solidFill>
              <a:latin typeface="Rubik"/>
              <a:ea typeface="Rubik"/>
              <a:cs typeface="Rubik"/>
              <a:sym typeface="Rubik"/>
            </a:endParaRPr>
          </a:p>
          <a:p>
            <a:pPr indent="-317500" lvl="0" marL="457200" rtl="0" algn="l">
              <a:lnSpc>
                <a:spcPct val="115000"/>
              </a:lnSpc>
              <a:spcBef>
                <a:spcPts val="0"/>
              </a:spcBef>
              <a:spcAft>
                <a:spcPts val="0"/>
              </a:spcAft>
              <a:buClr>
                <a:srgbClr val="666666"/>
              </a:buClr>
              <a:buSzPts val="1400"/>
              <a:buFont typeface="Rubik"/>
              <a:buChar char="●"/>
            </a:pPr>
            <a:r>
              <a:rPr b="1" lang="en-GB">
                <a:solidFill>
                  <a:srgbClr val="666666"/>
                </a:solidFill>
                <a:latin typeface="Rubik"/>
                <a:ea typeface="Rubik"/>
                <a:cs typeface="Rubik"/>
                <a:sym typeface="Rubik"/>
              </a:rPr>
              <a:t>References behavior of protocols at different levels</a:t>
            </a:r>
            <a:endParaRPr b="1">
              <a:solidFill>
                <a:srgbClr val="666666"/>
              </a:solidFill>
              <a:latin typeface="Rubik"/>
              <a:ea typeface="Rubik"/>
              <a:cs typeface="Rubik"/>
              <a:sym typeface="Rubik"/>
            </a:endParaRPr>
          </a:p>
          <a:p>
            <a:pPr indent="0" lvl="0" marL="0" rtl="0" algn="l">
              <a:spcBef>
                <a:spcPts val="0"/>
              </a:spcBef>
              <a:spcAft>
                <a:spcPts val="0"/>
              </a:spcAft>
              <a:buNone/>
            </a:pPr>
            <a:r>
              <a:t/>
            </a:r>
            <a:endParaRPr b="1">
              <a:solidFill>
                <a:srgbClr val="666666"/>
              </a:solidFill>
              <a:latin typeface="Rubik"/>
              <a:ea typeface="Rubik"/>
              <a:cs typeface="Rubik"/>
              <a:sym typeface="Rubik"/>
            </a:endParaRPr>
          </a:p>
        </p:txBody>
      </p:sp>
      <p:pic>
        <p:nvPicPr>
          <p:cNvPr id="201" name="Google Shape;201;p34"/>
          <p:cNvPicPr preferRelativeResize="0"/>
          <p:nvPr/>
        </p:nvPicPr>
        <p:blipFill>
          <a:blip r:embed="rId4">
            <a:alphaModFix/>
          </a:blip>
          <a:stretch>
            <a:fillRect/>
          </a:stretch>
        </p:blipFill>
        <p:spPr>
          <a:xfrm>
            <a:off x="448300" y="2985525"/>
            <a:ext cx="2225499" cy="1690600"/>
          </a:xfrm>
          <a:prstGeom prst="rect">
            <a:avLst/>
          </a:prstGeom>
          <a:noFill/>
          <a:ln cap="flat" cmpd="sng" w="76200">
            <a:solidFill>
              <a:srgbClr val="000000"/>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205" name="Shape 205"/>
        <p:cNvGrpSpPr/>
        <p:nvPr/>
      </p:nvGrpSpPr>
      <p:grpSpPr>
        <a:xfrm>
          <a:off x="0" y="0"/>
          <a:ext cx="0" cy="0"/>
          <a:chOff x="0" y="0"/>
          <a:chExt cx="0" cy="0"/>
        </a:xfrm>
      </p:grpSpPr>
      <p:pic>
        <p:nvPicPr>
          <p:cNvPr id="206" name="Google Shape;206;p35"/>
          <p:cNvPicPr preferRelativeResize="0"/>
          <p:nvPr/>
        </p:nvPicPr>
        <p:blipFill>
          <a:blip r:embed="rId3">
            <a:alphaModFix/>
          </a:blip>
          <a:stretch>
            <a:fillRect/>
          </a:stretch>
        </p:blipFill>
        <p:spPr>
          <a:xfrm>
            <a:off x="1828800" y="152400"/>
            <a:ext cx="5464637" cy="4838701"/>
          </a:xfrm>
          <a:prstGeom prst="rect">
            <a:avLst/>
          </a:prstGeom>
          <a:noFill/>
          <a:ln cap="flat" cmpd="sng" w="76200">
            <a:solidFill>
              <a:srgbClr val="000000"/>
            </a:solidFill>
            <a:prstDash val="solid"/>
            <a:round/>
            <a:headEnd len="sm" w="sm" type="none"/>
            <a:tailEnd len="sm" w="sm" type="none"/>
          </a:ln>
        </p:spPr>
      </p:pic>
      <p:pic>
        <p:nvPicPr>
          <p:cNvPr id="207" name="Google Shape;207;p35"/>
          <p:cNvPicPr preferRelativeResize="0"/>
          <p:nvPr/>
        </p:nvPicPr>
        <p:blipFill>
          <a:blip r:embed="rId4">
            <a:alphaModFix/>
          </a:blip>
          <a:stretch>
            <a:fillRect/>
          </a:stretch>
        </p:blipFill>
        <p:spPr>
          <a:xfrm>
            <a:off x="8107399" y="-37100"/>
            <a:ext cx="1105325" cy="693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211" name="Shape 211"/>
        <p:cNvGrpSpPr/>
        <p:nvPr/>
      </p:nvGrpSpPr>
      <p:grpSpPr>
        <a:xfrm>
          <a:off x="0" y="0"/>
          <a:ext cx="0" cy="0"/>
          <a:chOff x="0" y="0"/>
          <a:chExt cx="0" cy="0"/>
        </a:xfrm>
      </p:grpSpPr>
      <p:pic>
        <p:nvPicPr>
          <p:cNvPr id="212" name="Google Shape;212;p36"/>
          <p:cNvPicPr preferRelativeResize="0"/>
          <p:nvPr/>
        </p:nvPicPr>
        <p:blipFill>
          <a:blip r:embed="rId3">
            <a:alphaModFix/>
          </a:blip>
          <a:stretch>
            <a:fillRect/>
          </a:stretch>
        </p:blipFill>
        <p:spPr>
          <a:xfrm>
            <a:off x="4097475" y="1216392"/>
            <a:ext cx="4819059" cy="2710721"/>
          </a:xfrm>
          <a:prstGeom prst="rect">
            <a:avLst/>
          </a:prstGeom>
          <a:noFill/>
          <a:ln cap="flat" cmpd="sng" w="76200">
            <a:solidFill>
              <a:srgbClr val="000000"/>
            </a:solidFill>
            <a:prstDash val="solid"/>
            <a:round/>
            <a:headEnd len="sm" w="sm" type="none"/>
            <a:tailEnd len="sm" w="sm" type="none"/>
          </a:ln>
        </p:spPr>
      </p:pic>
      <p:sp>
        <p:nvSpPr>
          <p:cNvPr id="213" name="Google Shape;213;p36"/>
          <p:cNvSpPr/>
          <p:nvPr/>
        </p:nvSpPr>
        <p:spPr>
          <a:xfrm>
            <a:off x="259925" y="1366650"/>
            <a:ext cx="3135000" cy="2710800"/>
          </a:xfrm>
          <a:prstGeom prst="teardrop">
            <a:avLst>
              <a:gd fmla="val 122088" name="adj"/>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800">
                <a:solidFill>
                  <a:srgbClr val="666666"/>
                </a:solidFill>
                <a:latin typeface="Rubik"/>
                <a:ea typeface="Rubik"/>
                <a:cs typeface="Rubik"/>
                <a:sym typeface="Rubik"/>
              </a:rPr>
              <a:t>The internet does not have to </a:t>
            </a:r>
            <a:r>
              <a:rPr b="1" lang="en-GB" sz="1800">
                <a:solidFill>
                  <a:srgbClr val="666666"/>
                </a:solidFill>
                <a:latin typeface="Rubik"/>
                <a:ea typeface="Rubik"/>
                <a:cs typeface="Rubik"/>
                <a:sym typeface="Rubik"/>
              </a:rPr>
              <a:t>function</a:t>
            </a:r>
            <a:r>
              <a:rPr b="1" lang="en-GB" sz="1800">
                <a:solidFill>
                  <a:srgbClr val="666666"/>
                </a:solidFill>
                <a:latin typeface="Rubik"/>
                <a:ea typeface="Rubik"/>
                <a:cs typeface="Rubik"/>
                <a:sym typeface="Rubik"/>
              </a:rPr>
              <a:t> as a client-server model</a:t>
            </a:r>
            <a:endParaRPr b="1" sz="1800">
              <a:solidFill>
                <a:srgbClr val="666666"/>
              </a:solidFill>
              <a:latin typeface="Rubik"/>
              <a:ea typeface="Rubik"/>
              <a:cs typeface="Rubik"/>
              <a:sym typeface="Rubik"/>
            </a:endParaRPr>
          </a:p>
        </p:txBody>
      </p:sp>
      <p:pic>
        <p:nvPicPr>
          <p:cNvPr id="214" name="Google Shape;214;p36"/>
          <p:cNvPicPr preferRelativeResize="0"/>
          <p:nvPr/>
        </p:nvPicPr>
        <p:blipFill>
          <a:blip r:embed="rId4">
            <a:alphaModFix/>
          </a:blip>
          <a:stretch>
            <a:fillRect/>
          </a:stretch>
        </p:blipFill>
        <p:spPr>
          <a:xfrm>
            <a:off x="8107399" y="-37100"/>
            <a:ext cx="1105325" cy="693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218" name="Shape 218"/>
        <p:cNvGrpSpPr/>
        <p:nvPr/>
      </p:nvGrpSpPr>
      <p:grpSpPr>
        <a:xfrm>
          <a:off x="0" y="0"/>
          <a:ext cx="0" cy="0"/>
          <a:chOff x="0" y="0"/>
          <a:chExt cx="0" cy="0"/>
        </a:xfrm>
      </p:grpSpPr>
      <p:pic>
        <p:nvPicPr>
          <p:cNvPr id="219" name="Google Shape;219;p37"/>
          <p:cNvPicPr preferRelativeResize="0"/>
          <p:nvPr/>
        </p:nvPicPr>
        <p:blipFill>
          <a:blip r:embed="rId3">
            <a:alphaModFix/>
          </a:blip>
          <a:stretch>
            <a:fillRect/>
          </a:stretch>
        </p:blipFill>
        <p:spPr>
          <a:xfrm>
            <a:off x="2362200" y="736684"/>
            <a:ext cx="4267200" cy="2733675"/>
          </a:xfrm>
          <a:prstGeom prst="rect">
            <a:avLst/>
          </a:prstGeom>
          <a:noFill/>
          <a:ln cap="flat" cmpd="sng" w="76200">
            <a:solidFill>
              <a:srgbClr val="000000"/>
            </a:solidFill>
            <a:prstDash val="solid"/>
            <a:round/>
            <a:headEnd len="sm" w="sm" type="none"/>
            <a:tailEnd len="sm" w="sm" type="none"/>
          </a:ln>
        </p:spPr>
      </p:pic>
      <p:pic>
        <p:nvPicPr>
          <p:cNvPr id="220" name="Google Shape;220;p37"/>
          <p:cNvPicPr preferRelativeResize="0"/>
          <p:nvPr/>
        </p:nvPicPr>
        <p:blipFill>
          <a:blip r:embed="rId4">
            <a:alphaModFix/>
          </a:blip>
          <a:stretch>
            <a:fillRect/>
          </a:stretch>
        </p:blipFill>
        <p:spPr>
          <a:xfrm>
            <a:off x="8107399" y="-37100"/>
            <a:ext cx="1105325" cy="693575"/>
          </a:xfrm>
          <a:prstGeom prst="rect">
            <a:avLst/>
          </a:prstGeom>
          <a:noFill/>
          <a:ln>
            <a:noFill/>
          </a:ln>
        </p:spPr>
      </p:pic>
      <p:sp>
        <p:nvSpPr>
          <p:cNvPr id="221" name="Google Shape;221;p37"/>
          <p:cNvSpPr/>
          <p:nvPr/>
        </p:nvSpPr>
        <p:spPr>
          <a:xfrm>
            <a:off x="720440" y="3855594"/>
            <a:ext cx="7897500" cy="1033800"/>
          </a:xfrm>
          <a:prstGeom prst="roundRect">
            <a:avLst>
              <a:gd fmla="val 16667" name="adj"/>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sz="1800">
              <a:solidFill>
                <a:srgbClr val="666666"/>
              </a:solidFill>
              <a:latin typeface="Rubik"/>
              <a:ea typeface="Rubik"/>
              <a:cs typeface="Rubik"/>
              <a:sym typeface="Rubik"/>
            </a:endParaRPr>
          </a:p>
          <a:p>
            <a:pPr indent="0" lvl="0" marL="0" rtl="0" algn="ctr">
              <a:lnSpc>
                <a:spcPct val="115000"/>
              </a:lnSpc>
              <a:spcBef>
                <a:spcPts val="0"/>
              </a:spcBef>
              <a:spcAft>
                <a:spcPts val="0"/>
              </a:spcAft>
              <a:buNone/>
            </a:pPr>
            <a:r>
              <a:rPr b="1" lang="en-GB" sz="1800">
                <a:solidFill>
                  <a:srgbClr val="666666"/>
                </a:solidFill>
                <a:latin typeface="Rubik"/>
                <a:ea typeface="Rubik"/>
                <a:cs typeface="Rubik"/>
                <a:sym typeface="Rubik"/>
              </a:rPr>
              <a:t>A server-oriented program for web-servers, in the memory of which, the web-pages are contained</a:t>
            </a:r>
            <a:endParaRPr b="1" sz="1800">
              <a:solidFill>
                <a:srgbClr val="666666"/>
              </a:solidFill>
              <a:latin typeface="Rubik"/>
              <a:ea typeface="Rubik"/>
              <a:cs typeface="Rubik"/>
              <a:sym typeface="Rubik"/>
            </a:endParaRPr>
          </a:p>
          <a:p>
            <a:pPr indent="0" lvl="0" marL="0" rtl="0" algn="ctr">
              <a:spcBef>
                <a:spcPts val="0"/>
              </a:spcBef>
              <a:spcAft>
                <a:spcPts val="0"/>
              </a:spcAft>
              <a:buNone/>
            </a:pPr>
            <a:r>
              <a:t/>
            </a:r>
            <a:endParaRPr b="1" sz="1800">
              <a:solidFill>
                <a:srgbClr val="666666"/>
              </a:solidFill>
              <a:latin typeface="Rubik"/>
              <a:ea typeface="Rubik"/>
              <a:cs typeface="Rubik"/>
              <a:sym typeface="Rubik"/>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225" name="Shape 225"/>
        <p:cNvGrpSpPr/>
        <p:nvPr/>
      </p:nvGrpSpPr>
      <p:grpSpPr>
        <a:xfrm>
          <a:off x="0" y="0"/>
          <a:ext cx="0" cy="0"/>
          <a:chOff x="0" y="0"/>
          <a:chExt cx="0" cy="0"/>
        </a:xfrm>
      </p:grpSpPr>
      <p:pic>
        <p:nvPicPr>
          <p:cNvPr id="226" name="Google Shape;226;p38"/>
          <p:cNvPicPr preferRelativeResize="0"/>
          <p:nvPr/>
        </p:nvPicPr>
        <p:blipFill>
          <a:blip r:embed="rId3">
            <a:alphaModFix/>
          </a:blip>
          <a:stretch>
            <a:fillRect/>
          </a:stretch>
        </p:blipFill>
        <p:spPr>
          <a:xfrm>
            <a:off x="2172213" y="645992"/>
            <a:ext cx="4799587" cy="3851520"/>
          </a:xfrm>
          <a:prstGeom prst="rect">
            <a:avLst/>
          </a:prstGeom>
          <a:noFill/>
          <a:ln cap="flat" cmpd="sng" w="114300">
            <a:solidFill>
              <a:srgbClr val="000000"/>
            </a:solidFill>
            <a:prstDash val="solid"/>
            <a:round/>
            <a:headEnd len="sm" w="sm" type="none"/>
            <a:tailEnd len="sm" w="sm" type="none"/>
          </a:ln>
        </p:spPr>
      </p:pic>
      <p:sp>
        <p:nvSpPr>
          <p:cNvPr id="227" name="Google Shape;227;p38"/>
          <p:cNvSpPr/>
          <p:nvPr/>
        </p:nvSpPr>
        <p:spPr>
          <a:xfrm>
            <a:off x="404100" y="2088025"/>
            <a:ext cx="1725000" cy="1047600"/>
          </a:xfrm>
          <a:prstGeom prst="round2DiagRect">
            <a:avLst>
              <a:gd fmla="val 16667" name="adj1"/>
              <a:gd fmla="val 0" name="adj2"/>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rgbClr val="666666"/>
                </a:solidFill>
                <a:latin typeface="Rubik"/>
                <a:ea typeface="Rubik"/>
                <a:cs typeface="Rubik"/>
                <a:sym typeface="Rubik"/>
              </a:rPr>
              <a:t>HTTP/S</a:t>
            </a:r>
            <a:endParaRPr b="1" sz="1800">
              <a:solidFill>
                <a:srgbClr val="666666"/>
              </a:solidFill>
              <a:latin typeface="Rubik"/>
              <a:ea typeface="Rubik"/>
              <a:cs typeface="Rubik"/>
              <a:sym typeface="Rubik"/>
            </a:endParaRPr>
          </a:p>
        </p:txBody>
      </p:sp>
      <p:pic>
        <p:nvPicPr>
          <p:cNvPr id="228" name="Google Shape;228;p38"/>
          <p:cNvPicPr preferRelativeResize="0"/>
          <p:nvPr/>
        </p:nvPicPr>
        <p:blipFill>
          <a:blip r:embed="rId4">
            <a:alphaModFix/>
          </a:blip>
          <a:stretch>
            <a:fillRect/>
          </a:stretch>
        </p:blipFill>
        <p:spPr>
          <a:xfrm>
            <a:off x="8107399" y="-37100"/>
            <a:ext cx="1105325" cy="693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232" name="Shape 232"/>
        <p:cNvGrpSpPr/>
        <p:nvPr/>
      </p:nvGrpSpPr>
      <p:grpSpPr>
        <a:xfrm>
          <a:off x="0" y="0"/>
          <a:ext cx="0" cy="0"/>
          <a:chOff x="0" y="0"/>
          <a:chExt cx="0" cy="0"/>
        </a:xfrm>
      </p:grpSpPr>
      <p:pic>
        <p:nvPicPr>
          <p:cNvPr id="233" name="Google Shape;233;p39"/>
          <p:cNvPicPr preferRelativeResize="0"/>
          <p:nvPr/>
        </p:nvPicPr>
        <p:blipFill>
          <a:blip r:embed="rId3">
            <a:alphaModFix/>
          </a:blip>
          <a:stretch>
            <a:fillRect/>
          </a:stretch>
        </p:blipFill>
        <p:spPr>
          <a:xfrm>
            <a:off x="282400" y="467675"/>
            <a:ext cx="4616925" cy="1724025"/>
          </a:xfrm>
          <a:prstGeom prst="rect">
            <a:avLst/>
          </a:prstGeom>
          <a:noFill/>
          <a:ln cap="flat" cmpd="sng" w="76200">
            <a:solidFill>
              <a:srgbClr val="000000"/>
            </a:solidFill>
            <a:prstDash val="solid"/>
            <a:round/>
            <a:headEnd len="sm" w="sm" type="none"/>
            <a:tailEnd len="sm" w="sm" type="none"/>
          </a:ln>
        </p:spPr>
      </p:pic>
      <p:sp>
        <p:nvSpPr>
          <p:cNvPr id="234" name="Google Shape;234;p39"/>
          <p:cNvSpPr/>
          <p:nvPr/>
        </p:nvSpPr>
        <p:spPr>
          <a:xfrm>
            <a:off x="4127375" y="2780500"/>
            <a:ext cx="4812600" cy="1914000"/>
          </a:xfrm>
          <a:prstGeom prst="roundRect">
            <a:avLst>
              <a:gd fmla="val 16667" name="adj"/>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b="1" sz="1800">
              <a:solidFill>
                <a:srgbClr val="666666"/>
              </a:solidFill>
              <a:latin typeface="Rubik"/>
              <a:ea typeface="Rubik"/>
              <a:cs typeface="Rubik"/>
              <a:sym typeface="Rubik"/>
            </a:endParaRPr>
          </a:p>
          <a:p>
            <a:pPr indent="0" lvl="0" marL="0" rtl="0" algn="ctr">
              <a:lnSpc>
                <a:spcPct val="115000"/>
              </a:lnSpc>
              <a:spcBef>
                <a:spcPts val="0"/>
              </a:spcBef>
              <a:spcAft>
                <a:spcPts val="0"/>
              </a:spcAft>
              <a:buNone/>
            </a:pPr>
            <a:r>
              <a:t/>
            </a:r>
            <a:endParaRPr b="1" sz="1800">
              <a:solidFill>
                <a:srgbClr val="666666"/>
              </a:solidFill>
              <a:latin typeface="Rubik"/>
              <a:ea typeface="Rubik"/>
              <a:cs typeface="Rubik"/>
              <a:sym typeface="Rubik"/>
            </a:endParaRPr>
          </a:p>
          <a:p>
            <a:pPr indent="0" lvl="0" marL="0" rtl="0" algn="ctr">
              <a:lnSpc>
                <a:spcPct val="115000"/>
              </a:lnSpc>
              <a:spcBef>
                <a:spcPts val="0"/>
              </a:spcBef>
              <a:spcAft>
                <a:spcPts val="0"/>
              </a:spcAft>
              <a:buNone/>
            </a:pPr>
            <a:r>
              <a:rPr b="1" lang="en-GB" sz="1800">
                <a:solidFill>
                  <a:srgbClr val="666666"/>
                </a:solidFill>
                <a:latin typeface="Rubik"/>
                <a:ea typeface="Rubik"/>
                <a:cs typeface="Rubik"/>
                <a:sym typeface="Rubik"/>
              </a:rPr>
              <a:t>URI/URL:</a:t>
            </a:r>
            <a:endParaRPr b="1" sz="1800">
              <a:solidFill>
                <a:srgbClr val="666666"/>
              </a:solidFill>
              <a:latin typeface="Rubik"/>
              <a:ea typeface="Rubik"/>
              <a:cs typeface="Rubik"/>
              <a:sym typeface="Rubik"/>
            </a:endParaRPr>
          </a:p>
          <a:p>
            <a:pPr indent="0" lvl="0" marL="0" rtl="0" algn="ctr">
              <a:lnSpc>
                <a:spcPct val="115000"/>
              </a:lnSpc>
              <a:spcBef>
                <a:spcPts val="0"/>
              </a:spcBef>
              <a:spcAft>
                <a:spcPts val="0"/>
              </a:spcAft>
              <a:buClr>
                <a:schemeClr val="dk1"/>
              </a:buClr>
              <a:buSzPts val="1100"/>
              <a:buFont typeface="Arial"/>
              <a:buNone/>
            </a:pPr>
            <a:r>
              <a:rPr b="1" lang="en-GB" sz="1800">
                <a:solidFill>
                  <a:srgbClr val="666666"/>
                </a:solidFill>
                <a:latin typeface="Rubik"/>
                <a:ea typeface="Rubik"/>
                <a:cs typeface="Rubik"/>
                <a:sym typeface="Rubik"/>
              </a:rPr>
              <a:t>Identifies a </a:t>
            </a:r>
            <a:r>
              <a:rPr b="1" lang="en-GB" sz="1800">
                <a:solidFill>
                  <a:srgbClr val="666666"/>
                </a:solidFill>
                <a:latin typeface="Rubik"/>
                <a:ea typeface="Rubik"/>
                <a:cs typeface="Rubik"/>
                <a:sym typeface="Rubik"/>
              </a:rPr>
              <a:t>website</a:t>
            </a:r>
            <a:r>
              <a:rPr b="1" lang="en-GB" sz="1800">
                <a:solidFill>
                  <a:srgbClr val="666666"/>
                </a:solidFill>
                <a:latin typeface="Rubik"/>
                <a:ea typeface="Rubik"/>
                <a:cs typeface="Rubik"/>
                <a:sym typeface="Rubik"/>
              </a:rPr>
              <a:t> / file / mailbox... </a:t>
            </a:r>
            <a:endParaRPr b="1" sz="1800">
              <a:solidFill>
                <a:srgbClr val="666666"/>
              </a:solidFill>
              <a:latin typeface="Rubik"/>
              <a:ea typeface="Rubik"/>
              <a:cs typeface="Rubik"/>
              <a:sym typeface="Rubik"/>
            </a:endParaRPr>
          </a:p>
          <a:p>
            <a:pPr indent="0" lvl="0" marL="0" rtl="0" algn="ctr">
              <a:spcBef>
                <a:spcPts val="0"/>
              </a:spcBef>
              <a:spcAft>
                <a:spcPts val="0"/>
              </a:spcAft>
              <a:buClr>
                <a:schemeClr val="dk1"/>
              </a:buClr>
              <a:buSzPts val="1100"/>
              <a:buFont typeface="Arial"/>
              <a:buNone/>
            </a:pPr>
            <a:r>
              <a:t/>
            </a:r>
            <a:endParaRPr b="1" sz="1800">
              <a:solidFill>
                <a:srgbClr val="666666"/>
              </a:solidFill>
              <a:latin typeface="Rubik"/>
              <a:ea typeface="Rubik"/>
              <a:cs typeface="Rubik"/>
              <a:sym typeface="Rubik"/>
            </a:endParaRPr>
          </a:p>
          <a:p>
            <a:pPr indent="0" lvl="0" marL="0" rtl="0" algn="ctr">
              <a:spcBef>
                <a:spcPts val="0"/>
              </a:spcBef>
              <a:spcAft>
                <a:spcPts val="0"/>
              </a:spcAft>
              <a:buNone/>
            </a:pPr>
            <a:r>
              <a:t/>
            </a:r>
            <a:endParaRPr b="1" sz="1800">
              <a:solidFill>
                <a:srgbClr val="666666"/>
              </a:solidFill>
              <a:latin typeface="Rubik"/>
              <a:ea typeface="Rubik"/>
              <a:cs typeface="Rubik"/>
              <a:sym typeface="Rubik"/>
            </a:endParaRPr>
          </a:p>
        </p:txBody>
      </p:sp>
      <p:cxnSp>
        <p:nvCxnSpPr>
          <p:cNvPr id="235" name="Google Shape;235;p39"/>
          <p:cNvCxnSpPr>
            <a:stCxn id="233" idx="3"/>
            <a:endCxn id="234" idx="0"/>
          </p:cNvCxnSpPr>
          <p:nvPr/>
        </p:nvCxnSpPr>
        <p:spPr>
          <a:xfrm>
            <a:off x="4899325" y="1329688"/>
            <a:ext cx="1634400" cy="1450800"/>
          </a:xfrm>
          <a:prstGeom prst="bentConnector2">
            <a:avLst/>
          </a:prstGeom>
          <a:noFill/>
          <a:ln cap="flat" cmpd="sng" w="9525">
            <a:solidFill>
              <a:srgbClr val="FFFFFF"/>
            </a:solidFill>
            <a:prstDash val="solid"/>
            <a:round/>
            <a:headEnd len="med" w="med" type="none"/>
            <a:tailEnd len="med" w="med" type="none"/>
          </a:ln>
        </p:spPr>
      </p:cxnSp>
      <p:pic>
        <p:nvPicPr>
          <p:cNvPr id="236" name="Google Shape;236;p39"/>
          <p:cNvPicPr preferRelativeResize="0"/>
          <p:nvPr/>
        </p:nvPicPr>
        <p:blipFill>
          <a:blip r:embed="rId4">
            <a:alphaModFix/>
          </a:blip>
          <a:stretch>
            <a:fillRect/>
          </a:stretch>
        </p:blipFill>
        <p:spPr>
          <a:xfrm>
            <a:off x="8107399" y="-37100"/>
            <a:ext cx="1105325" cy="693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240" name="Shape 240"/>
        <p:cNvGrpSpPr/>
        <p:nvPr/>
      </p:nvGrpSpPr>
      <p:grpSpPr>
        <a:xfrm>
          <a:off x="0" y="0"/>
          <a:ext cx="0" cy="0"/>
          <a:chOff x="0" y="0"/>
          <a:chExt cx="0" cy="0"/>
        </a:xfrm>
      </p:grpSpPr>
      <p:pic>
        <p:nvPicPr>
          <p:cNvPr id="241" name="Google Shape;241;p40"/>
          <p:cNvPicPr preferRelativeResize="0"/>
          <p:nvPr/>
        </p:nvPicPr>
        <p:blipFill>
          <a:blip r:embed="rId3">
            <a:alphaModFix/>
          </a:blip>
          <a:stretch>
            <a:fillRect/>
          </a:stretch>
        </p:blipFill>
        <p:spPr>
          <a:xfrm>
            <a:off x="416825" y="645992"/>
            <a:ext cx="3851520" cy="3851520"/>
          </a:xfrm>
          <a:prstGeom prst="rect">
            <a:avLst/>
          </a:prstGeom>
          <a:noFill/>
          <a:ln cap="flat" cmpd="sng" w="114300">
            <a:solidFill>
              <a:srgbClr val="000000"/>
            </a:solidFill>
            <a:prstDash val="solid"/>
            <a:round/>
            <a:headEnd len="sm" w="sm" type="none"/>
            <a:tailEnd len="sm" w="sm" type="none"/>
          </a:ln>
        </p:spPr>
      </p:pic>
      <p:sp>
        <p:nvSpPr>
          <p:cNvPr id="242" name="Google Shape;242;p40"/>
          <p:cNvSpPr/>
          <p:nvPr/>
        </p:nvSpPr>
        <p:spPr>
          <a:xfrm>
            <a:off x="5608200" y="1988850"/>
            <a:ext cx="3245100" cy="1165800"/>
          </a:xfrm>
          <a:prstGeom prst="rect">
            <a:avLst/>
          </a:prstGeom>
          <a:solidFill>
            <a:srgbClr val="F3F3F3"/>
          </a:solidFill>
          <a:ln cap="flat" cmpd="sng" w="1143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rgbClr val="666666"/>
                </a:solidFill>
                <a:latin typeface="Rubik"/>
                <a:ea typeface="Rubik"/>
                <a:cs typeface="Rubik"/>
                <a:sym typeface="Rubik"/>
              </a:rPr>
              <a:t>DNS</a:t>
            </a:r>
            <a:endParaRPr b="1" sz="1800">
              <a:solidFill>
                <a:srgbClr val="666666"/>
              </a:solidFill>
              <a:latin typeface="Rubik"/>
              <a:ea typeface="Rubik"/>
              <a:cs typeface="Rubik"/>
              <a:sym typeface="Rubik"/>
            </a:endParaRPr>
          </a:p>
        </p:txBody>
      </p:sp>
      <p:cxnSp>
        <p:nvCxnSpPr>
          <p:cNvPr id="243" name="Google Shape;243;p40"/>
          <p:cNvCxnSpPr>
            <a:stCxn id="242" idx="1"/>
            <a:endCxn id="241" idx="3"/>
          </p:cNvCxnSpPr>
          <p:nvPr/>
        </p:nvCxnSpPr>
        <p:spPr>
          <a:xfrm rot="10800000">
            <a:off x="4268400" y="2571750"/>
            <a:ext cx="1339800" cy="0"/>
          </a:xfrm>
          <a:prstGeom prst="straightConnector1">
            <a:avLst/>
          </a:prstGeom>
          <a:noFill/>
          <a:ln cap="flat" cmpd="sng" w="9525">
            <a:solidFill>
              <a:srgbClr val="FFFFFF"/>
            </a:solidFill>
            <a:prstDash val="solid"/>
            <a:round/>
            <a:headEnd len="med" w="med" type="none"/>
            <a:tailEnd len="med" w="med" type="triangle"/>
          </a:ln>
        </p:spPr>
      </p:cxnSp>
      <p:pic>
        <p:nvPicPr>
          <p:cNvPr id="244" name="Google Shape;244;p40"/>
          <p:cNvPicPr preferRelativeResize="0"/>
          <p:nvPr/>
        </p:nvPicPr>
        <p:blipFill>
          <a:blip r:embed="rId4">
            <a:alphaModFix/>
          </a:blip>
          <a:stretch>
            <a:fillRect/>
          </a:stretch>
        </p:blipFill>
        <p:spPr>
          <a:xfrm>
            <a:off x="8107399" y="-37100"/>
            <a:ext cx="1105325" cy="693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248" name="Shape 248"/>
        <p:cNvGrpSpPr/>
        <p:nvPr/>
      </p:nvGrpSpPr>
      <p:grpSpPr>
        <a:xfrm>
          <a:off x="0" y="0"/>
          <a:ext cx="0" cy="0"/>
          <a:chOff x="0" y="0"/>
          <a:chExt cx="0" cy="0"/>
        </a:xfrm>
      </p:grpSpPr>
      <p:pic>
        <p:nvPicPr>
          <p:cNvPr id="249" name="Google Shape;249;p41"/>
          <p:cNvPicPr preferRelativeResize="0"/>
          <p:nvPr/>
        </p:nvPicPr>
        <p:blipFill>
          <a:blip r:embed="rId3">
            <a:alphaModFix/>
          </a:blip>
          <a:stretch>
            <a:fillRect/>
          </a:stretch>
        </p:blipFill>
        <p:spPr>
          <a:xfrm>
            <a:off x="350050" y="1169737"/>
            <a:ext cx="5864550" cy="3056074"/>
          </a:xfrm>
          <a:prstGeom prst="rect">
            <a:avLst/>
          </a:prstGeom>
          <a:noFill/>
          <a:ln cap="flat" cmpd="sng" w="76200">
            <a:solidFill>
              <a:srgbClr val="000000"/>
            </a:solidFill>
            <a:prstDash val="solid"/>
            <a:round/>
            <a:headEnd len="sm" w="sm" type="none"/>
            <a:tailEnd len="sm" w="sm" type="none"/>
          </a:ln>
        </p:spPr>
      </p:pic>
      <p:sp>
        <p:nvSpPr>
          <p:cNvPr id="250" name="Google Shape;250;p41"/>
          <p:cNvSpPr/>
          <p:nvPr/>
        </p:nvSpPr>
        <p:spPr>
          <a:xfrm>
            <a:off x="6663700" y="771924"/>
            <a:ext cx="2284200" cy="3851700"/>
          </a:xfrm>
          <a:prstGeom prst="ellipse">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rgbClr val="666666"/>
                </a:solidFill>
                <a:latin typeface="Rubik"/>
                <a:ea typeface="Rubik"/>
                <a:cs typeface="Rubik"/>
                <a:sym typeface="Rubik"/>
              </a:rPr>
              <a:t>TCP/IP</a:t>
            </a:r>
            <a:endParaRPr b="1" sz="1800">
              <a:solidFill>
                <a:srgbClr val="666666"/>
              </a:solidFill>
              <a:latin typeface="Rubik"/>
              <a:ea typeface="Rubik"/>
              <a:cs typeface="Rubik"/>
              <a:sym typeface="Rubik"/>
            </a:endParaRPr>
          </a:p>
        </p:txBody>
      </p:sp>
      <p:cxnSp>
        <p:nvCxnSpPr>
          <p:cNvPr id="251" name="Google Shape;251;p41"/>
          <p:cNvCxnSpPr>
            <a:stCxn id="250" idx="2"/>
            <a:endCxn id="249" idx="3"/>
          </p:cNvCxnSpPr>
          <p:nvPr/>
        </p:nvCxnSpPr>
        <p:spPr>
          <a:xfrm rot="10800000">
            <a:off x="6214600" y="2697774"/>
            <a:ext cx="449100" cy="0"/>
          </a:xfrm>
          <a:prstGeom prst="straightConnector1">
            <a:avLst/>
          </a:prstGeom>
          <a:noFill/>
          <a:ln cap="flat" cmpd="sng" w="9525">
            <a:solidFill>
              <a:srgbClr val="FFFFFF"/>
            </a:solidFill>
            <a:prstDash val="solid"/>
            <a:round/>
            <a:headEnd len="med" w="med" type="none"/>
            <a:tailEnd len="med" w="med" type="triangle"/>
          </a:ln>
        </p:spPr>
      </p:cxnSp>
      <p:pic>
        <p:nvPicPr>
          <p:cNvPr id="252" name="Google Shape;252;p41"/>
          <p:cNvPicPr preferRelativeResize="0"/>
          <p:nvPr/>
        </p:nvPicPr>
        <p:blipFill>
          <a:blip r:embed="rId4">
            <a:alphaModFix/>
          </a:blip>
          <a:stretch>
            <a:fillRect/>
          </a:stretch>
        </p:blipFill>
        <p:spPr>
          <a:xfrm>
            <a:off x="8107399" y="-37100"/>
            <a:ext cx="1105325" cy="693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256" name="Shape 256"/>
        <p:cNvGrpSpPr/>
        <p:nvPr/>
      </p:nvGrpSpPr>
      <p:grpSpPr>
        <a:xfrm>
          <a:off x="0" y="0"/>
          <a:ext cx="0" cy="0"/>
          <a:chOff x="0" y="0"/>
          <a:chExt cx="0" cy="0"/>
        </a:xfrm>
      </p:grpSpPr>
      <p:sp>
        <p:nvSpPr>
          <p:cNvPr id="257" name="Google Shape;257;p42"/>
          <p:cNvSpPr/>
          <p:nvPr/>
        </p:nvSpPr>
        <p:spPr>
          <a:xfrm>
            <a:off x="790231" y="454682"/>
            <a:ext cx="3323975" cy="677400"/>
          </a:xfrm>
          <a:prstGeom prst="flowChartProcess">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rgbClr val="666666"/>
                </a:solidFill>
                <a:latin typeface="Rubik"/>
                <a:ea typeface="Rubik"/>
                <a:cs typeface="Rubik"/>
                <a:sym typeface="Rubik"/>
              </a:rPr>
              <a:t>TCP</a:t>
            </a:r>
            <a:endParaRPr b="1" sz="1800">
              <a:solidFill>
                <a:srgbClr val="666666"/>
              </a:solidFill>
              <a:latin typeface="Rubik"/>
              <a:ea typeface="Rubik"/>
              <a:cs typeface="Rubik"/>
              <a:sym typeface="Rubik"/>
            </a:endParaRPr>
          </a:p>
        </p:txBody>
      </p:sp>
      <p:sp>
        <p:nvSpPr>
          <p:cNvPr id="258" name="Google Shape;258;p42"/>
          <p:cNvSpPr/>
          <p:nvPr/>
        </p:nvSpPr>
        <p:spPr>
          <a:xfrm>
            <a:off x="4953389" y="437772"/>
            <a:ext cx="3323975" cy="677400"/>
          </a:xfrm>
          <a:prstGeom prst="flowChartProcess">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rgbClr val="666666"/>
                </a:solidFill>
                <a:latin typeface="Rubik"/>
                <a:ea typeface="Rubik"/>
                <a:cs typeface="Rubik"/>
                <a:sym typeface="Rubik"/>
              </a:rPr>
              <a:t>IP</a:t>
            </a:r>
            <a:endParaRPr b="1" sz="1800">
              <a:solidFill>
                <a:srgbClr val="666666"/>
              </a:solidFill>
              <a:latin typeface="Rubik"/>
              <a:ea typeface="Rubik"/>
              <a:cs typeface="Rubik"/>
              <a:sym typeface="Rubik"/>
            </a:endParaRPr>
          </a:p>
        </p:txBody>
      </p:sp>
      <p:pic>
        <p:nvPicPr>
          <p:cNvPr id="259" name="Google Shape;259;p42"/>
          <p:cNvPicPr preferRelativeResize="0"/>
          <p:nvPr/>
        </p:nvPicPr>
        <p:blipFill>
          <a:blip r:embed="rId3">
            <a:alphaModFix/>
          </a:blip>
          <a:stretch>
            <a:fillRect/>
          </a:stretch>
        </p:blipFill>
        <p:spPr>
          <a:xfrm>
            <a:off x="8107399" y="-37100"/>
            <a:ext cx="1105325" cy="693575"/>
          </a:xfrm>
          <a:prstGeom prst="rect">
            <a:avLst/>
          </a:prstGeom>
          <a:noFill/>
          <a:ln>
            <a:noFill/>
          </a:ln>
        </p:spPr>
      </p:pic>
      <p:sp>
        <p:nvSpPr>
          <p:cNvPr id="260" name="Google Shape;260;p42"/>
          <p:cNvSpPr/>
          <p:nvPr/>
        </p:nvSpPr>
        <p:spPr>
          <a:xfrm>
            <a:off x="627240" y="1315516"/>
            <a:ext cx="7897500" cy="693600"/>
          </a:xfrm>
          <a:prstGeom prst="roundRect">
            <a:avLst>
              <a:gd fmla="val 16667" name="adj"/>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sz="1800">
              <a:solidFill>
                <a:srgbClr val="666666"/>
              </a:solidFill>
              <a:latin typeface="Rubik"/>
              <a:ea typeface="Rubik"/>
              <a:cs typeface="Rubik"/>
              <a:sym typeface="Rubik"/>
            </a:endParaRPr>
          </a:p>
          <a:p>
            <a:pPr indent="0" lvl="0" marL="0" rtl="0" algn="ctr">
              <a:lnSpc>
                <a:spcPct val="115000"/>
              </a:lnSpc>
              <a:spcBef>
                <a:spcPts val="0"/>
              </a:spcBef>
              <a:spcAft>
                <a:spcPts val="0"/>
              </a:spcAft>
              <a:buNone/>
            </a:pPr>
            <a:r>
              <a:rPr b="1" lang="en-GB" sz="1800">
                <a:solidFill>
                  <a:srgbClr val="666666"/>
                </a:solidFill>
                <a:latin typeface="Rubik"/>
                <a:ea typeface="Rubik"/>
                <a:cs typeface="Rubik"/>
                <a:sym typeface="Rubik"/>
              </a:rPr>
              <a:t>A set of rules that solve the problems of routing data on which the internet is based</a:t>
            </a:r>
            <a:endParaRPr b="1" sz="1800">
              <a:solidFill>
                <a:srgbClr val="666666"/>
              </a:solidFill>
              <a:latin typeface="Rubik"/>
              <a:ea typeface="Rubik"/>
              <a:cs typeface="Rubik"/>
              <a:sym typeface="Rubik"/>
            </a:endParaRPr>
          </a:p>
          <a:p>
            <a:pPr indent="0" lvl="0" marL="0" rtl="0" algn="ctr">
              <a:spcBef>
                <a:spcPts val="0"/>
              </a:spcBef>
              <a:spcAft>
                <a:spcPts val="0"/>
              </a:spcAft>
              <a:buNone/>
            </a:pPr>
            <a:r>
              <a:t/>
            </a:r>
            <a:endParaRPr b="1" sz="1800">
              <a:solidFill>
                <a:srgbClr val="666666"/>
              </a:solidFill>
              <a:latin typeface="Rubik"/>
              <a:ea typeface="Rubik"/>
              <a:cs typeface="Rubik"/>
              <a:sym typeface="Rubik"/>
            </a:endParaRPr>
          </a:p>
        </p:txBody>
      </p:sp>
      <p:sp>
        <p:nvSpPr>
          <p:cNvPr id="261" name="Google Shape;261;p42"/>
          <p:cNvSpPr/>
          <p:nvPr/>
        </p:nvSpPr>
        <p:spPr>
          <a:xfrm>
            <a:off x="842301" y="2274476"/>
            <a:ext cx="3208500" cy="2631900"/>
          </a:xfrm>
          <a:prstGeom prst="roundRect">
            <a:avLst>
              <a:gd fmla="val 16667" name="adj"/>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b="1" lang="en-GB" sz="1800">
                <a:solidFill>
                  <a:srgbClr val="666666"/>
                </a:solidFill>
                <a:latin typeface="Rubik"/>
                <a:ea typeface="Rubik"/>
                <a:cs typeface="Rubik"/>
                <a:sym typeface="Rubik"/>
              </a:rPr>
              <a:t>Transport layer. </a:t>
            </a:r>
            <a:r>
              <a:rPr b="1" lang="en-GB" sz="1800">
                <a:solidFill>
                  <a:srgbClr val="666666"/>
                </a:solidFill>
                <a:latin typeface="Rubik"/>
                <a:ea typeface="Rubik"/>
                <a:cs typeface="Rubik"/>
                <a:sym typeface="Rubik"/>
              </a:rPr>
              <a:t>Disassembles</a:t>
            </a:r>
            <a:r>
              <a:rPr b="1" lang="en-GB" sz="1800">
                <a:solidFill>
                  <a:srgbClr val="666666"/>
                </a:solidFill>
                <a:latin typeface="Rubik"/>
                <a:ea typeface="Rubik"/>
                <a:cs typeface="Rubik"/>
                <a:sym typeface="Rubik"/>
              </a:rPr>
              <a:t> and </a:t>
            </a:r>
            <a:r>
              <a:rPr b="1" lang="en-GB" sz="1800">
                <a:solidFill>
                  <a:srgbClr val="666666"/>
                </a:solidFill>
                <a:latin typeface="Rubik"/>
                <a:ea typeface="Rubik"/>
                <a:cs typeface="Rubik"/>
                <a:sym typeface="Rubik"/>
              </a:rPr>
              <a:t>reassembles</a:t>
            </a:r>
            <a:r>
              <a:rPr b="1" lang="en-GB" sz="1800">
                <a:solidFill>
                  <a:srgbClr val="666666"/>
                </a:solidFill>
                <a:latin typeface="Rubik"/>
                <a:ea typeface="Rubik"/>
                <a:cs typeface="Rubik"/>
                <a:sym typeface="Rubik"/>
              </a:rPr>
              <a:t> packets of data. Responsible for </a:t>
            </a:r>
            <a:r>
              <a:rPr b="1" lang="en-GB" sz="1800">
                <a:solidFill>
                  <a:srgbClr val="666666"/>
                </a:solidFill>
                <a:latin typeface="Rubik"/>
                <a:ea typeface="Rubik"/>
                <a:cs typeface="Rubik"/>
                <a:sym typeface="Rubik"/>
              </a:rPr>
              <a:t>communication</a:t>
            </a:r>
            <a:endParaRPr b="1" sz="1800">
              <a:solidFill>
                <a:srgbClr val="666666"/>
              </a:solidFill>
              <a:latin typeface="Rubik"/>
              <a:ea typeface="Rubik"/>
              <a:cs typeface="Rubik"/>
              <a:sym typeface="Rubik"/>
            </a:endParaRPr>
          </a:p>
        </p:txBody>
      </p:sp>
      <p:sp>
        <p:nvSpPr>
          <p:cNvPr id="262" name="Google Shape;262;p42"/>
          <p:cNvSpPr/>
          <p:nvPr/>
        </p:nvSpPr>
        <p:spPr>
          <a:xfrm>
            <a:off x="5033301" y="2274476"/>
            <a:ext cx="3208500" cy="2631900"/>
          </a:xfrm>
          <a:prstGeom prst="roundRect">
            <a:avLst>
              <a:gd fmla="val 16667" name="adj"/>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b="1" lang="en-GB" sz="1800">
                <a:solidFill>
                  <a:srgbClr val="666666"/>
                </a:solidFill>
                <a:latin typeface="Rubik"/>
                <a:ea typeface="Rubik"/>
                <a:cs typeface="Rubik"/>
                <a:sym typeface="Rubik"/>
              </a:rPr>
              <a:t>Network</a:t>
            </a:r>
            <a:r>
              <a:rPr b="1" lang="en-GB" sz="1800">
                <a:solidFill>
                  <a:srgbClr val="666666"/>
                </a:solidFill>
                <a:latin typeface="Rubik"/>
                <a:ea typeface="Rubik"/>
                <a:cs typeface="Rubik"/>
                <a:sym typeface="Rubik"/>
              </a:rPr>
              <a:t> layer.</a:t>
            </a:r>
            <a:br>
              <a:rPr b="1" lang="en-GB" sz="1800">
                <a:solidFill>
                  <a:srgbClr val="666666"/>
                </a:solidFill>
                <a:latin typeface="Rubik"/>
                <a:ea typeface="Rubik"/>
                <a:cs typeface="Rubik"/>
                <a:sym typeface="Rubik"/>
              </a:rPr>
            </a:br>
            <a:r>
              <a:rPr b="1" lang="en-GB" sz="1800">
                <a:solidFill>
                  <a:srgbClr val="666666"/>
                </a:solidFill>
                <a:latin typeface="Rubik"/>
                <a:ea typeface="Rubik"/>
                <a:cs typeface="Rubik"/>
                <a:sym typeface="Rubik"/>
              </a:rPr>
              <a:t>Delivers packets of data.</a:t>
            </a:r>
            <a:br>
              <a:rPr b="1" lang="en-GB" sz="1800">
                <a:solidFill>
                  <a:srgbClr val="666666"/>
                </a:solidFill>
                <a:latin typeface="Rubik"/>
                <a:ea typeface="Rubik"/>
                <a:cs typeface="Rubik"/>
                <a:sym typeface="Rubik"/>
              </a:rPr>
            </a:br>
            <a:r>
              <a:rPr b="1" lang="en-GB" sz="1800">
                <a:solidFill>
                  <a:srgbClr val="666666"/>
                </a:solidFill>
                <a:latin typeface="Rubik"/>
                <a:ea typeface="Rubik"/>
                <a:cs typeface="Rubik"/>
                <a:sym typeface="Rubik"/>
              </a:rPr>
              <a:t>“Makes” it all - one big network</a:t>
            </a:r>
            <a:endParaRPr b="1" sz="1800">
              <a:solidFill>
                <a:srgbClr val="666666"/>
              </a:solidFill>
              <a:latin typeface="Rubik"/>
              <a:ea typeface="Rubik"/>
              <a:cs typeface="Rubik"/>
              <a:sym typeface="Rubik"/>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266" name="Shape 266"/>
        <p:cNvGrpSpPr/>
        <p:nvPr/>
      </p:nvGrpSpPr>
      <p:grpSpPr>
        <a:xfrm>
          <a:off x="0" y="0"/>
          <a:ext cx="0" cy="0"/>
          <a:chOff x="0" y="0"/>
          <a:chExt cx="0" cy="0"/>
        </a:xfrm>
      </p:grpSpPr>
      <p:pic>
        <p:nvPicPr>
          <p:cNvPr id="267" name="Google Shape;267;p43"/>
          <p:cNvPicPr preferRelativeResize="0"/>
          <p:nvPr/>
        </p:nvPicPr>
        <p:blipFill>
          <a:blip r:embed="rId3">
            <a:alphaModFix/>
          </a:blip>
          <a:stretch>
            <a:fillRect/>
          </a:stretch>
        </p:blipFill>
        <p:spPr>
          <a:xfrm>
            <a:off x="810850" y="1182625"/>
            <a:ext cx="3020176" cy="2321050"/>
          </a:xfrm>
          <a:prstGeom prst="rect">
            <a:avLst/>
          </a:prstGeom>
          <a:noFill/>
          <a:ln cap="flat" cmpd="sng" w="76200">
            <a:solidFill>
              <a:srgbClr val="000000"/>
            </a:solidFill>
            <a:prstDash val="solid"/>
            <a:round/>
            <a:headEnd len="sm" w="sm" type="none"/>
            <a:tailEnd len="sm" w="sm" type="none"/>
          </a:ln>
        </p:spPr>
      </p:pic>
      <p:sp>
        <p:nvSpPr>
          <p:cNvPr id="268" name="Google Shape;268;p43"/>
          <p:cNvSpPr/>
          <p:nvPr/>
        </p:nvSpPr>
        <p:spPr>
          <a:xfrm>
            <a:off x="4656306" y="1453524"/>
            <a:ext cx="3323975" cy="677400"/>
          </a:xfrm>
          <a:prstGeom prst="flowChartProcess">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rgbClr val="666666"/>
                </a:solidFill>
                <a:latin typeface="Rubik"/>
                <a:ea typeface="Rubik"/>
                <a:cs typeface="Rubik"/>
                <a:sym typeface="Rubik"/>
              </a:rPr>
              <a:t>P2P</a:t>
            </a:r>
            <a:endParaRPr b="1" sz="1800">
              <a:solidFill>
                <a:srgbClr val="666666"/>
              </a:solidFill>
              <a:latin typeface="Rubik"/>
              <a:ea typeface="Rubik"/>
              <a:cs typeface="Rubik"/>
              <a:sym typeface="Rubik"/>
            </a:endParaRPr>
          </a:p>
        </p:txBody>
      </p:sp>
      <p:sp>
        <p:nvSpPr>
          <p:cNvPr id="269" name="Google Shape;269;p43"/>
          <p:cNvSpPr/>
          <p:nvPr/>
        </p:nvSpPr>
        <p:spPr>
          <a:xfrm>
            <a:off x="4665750" y="2459158"/>
            <a:ext cx="3323975" cy="677400"/>
          </a:xfrm>
          <a:prstGeom prst="flowChartProcess">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rgbClr val="666666"/>
                </a:solidFill>
                <a:latin typeface="Rubik"/>
                <a:ea typeface="Rubik"/>
                <a:cs typeface="Rubik"/>
                <a:sym typeface="Rubik"/>
              </a:rPr>
              <a:t>Equal nodes</a:t>
            </a:r>
            <a:endParaRPr b="1" sz="1800">
              <a:solidFill>
                <a:srgbClr val="666666"/>
              </a:solidFill>
              <a:latin typeface="Rubik"/>
              <a:ea typeface="Rubik"/>
              <a:cs typeface="Rubik"/>
              <a:sym typeface="Rubik"/>
            </a:endParaRPr>
          </a:p>
        </p:txBody>
      </p:sp>
      <p:cxnSp>
        <p:nvCxnSpPr>
          <p:cNvPr id="270" name="Google Shape;270;p43"/>
          <p:cNvCxnSpPr>
            <a:stCxn id="268" idx="2"/>
            <a:endCxn id="269" idx="0"/>
          </p:cNvCxnSpPr>
          <p:nvPr/>
        </p:nvCxnSpPr>
        <p:spPr>
          <a:xfrm>
            <a:off x="6318294" y="2130924"/>
            <a:ext cx="9300" cy="328200"/>
          </a:xfrm>
          <a:prstGeom prst="straightConnector1">
            <a:avLst/>
          </a:prstGeom>
          <a:noFill/>
          <a:ln cap="flat" cmpd="sng" w="9525">
            <a:solidFill>
              <a:srgbClr val="FFFFFF"/>
            </a:solidFill>
            <a:prstDash val="solid"/>
            <a:round/>
            <a:headEnd len="med" w="med" type="none"/>
            <a:tailEnd len="med" w="med" type="triangle"/>
          </a:ln>
        </p:spPr>
      </p:cxnSp>
      <p:pic>
        <p:nvPicPr>
          <p:cNvPr id="271" name="Google Shape;271;p43"/>
          <p:cNvPicPr preferRelativeResize="0"/>
          <p:nvPr/>
        </p:nvPicPr>
        <p:blipFill>
          <a:blip r:embed="rId4">
            <a:alphaModFix/>
          </a:blip>
          <a:stretch>
            <a:fillRect/>
          </a:stretch>
        </p:blipFill>
        <p:spPr>
          <a:xfrm>
            <a:off x="8107399" y="-37100"/>
            <a:ext cx="1105325" cy="693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138" name="Shape 138"/>
        <p:cNvGrpSpPr/>
        <p:nvPr/>
      </p:nvGrpSpPr>
      <p:grpSpPr>
        <a:xfrm>
          <a:off x="0" y="0"/>
          <a:ext cx="0" cy="0"/>
          <a:chOff x="0" y="0"/>
          <a:chExt cx="0" cy="0"/>
        </a:xfrm>
      </p:grpSpPr>
      <p:sp>
        <p:nvSpPr>
          <p:cNvPr id="139" name="Google Shape;139;p26"/>
          <p:cNvSpPr/>
          <p:nvPr/>
        </p:nvSpPr>
        <p:spPr>
          <a:xfrm>
            <a:off x="4532800" y="512025"/>
            <a:ext cx="4158900" cy="3973800"/>
          </a:xfrm>
          <a:prstGeom prst="rect">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342900" lvl="0" marL="457200" rtl="0" algn="l">
              <a:spcBef>
                <a:spcPts val="0"/>
              </a:spcBef>
              <a:spcAft>
                <a:spcPts val="0"/>
              </a:spcAft>
              <a:buClr>
                <a:srgbClr val="666666"/>
              </a:buClr>
              <a:buSzPts val="1800"/>
              <a:buFont typeface="Rubik"/>
              <a:buAutoNum type="arabicPeriod"/>
            </a:pPr>
            <a:r>
              <a:rPr b="1" lang="en-GB" sz="1800">
                <a:solidFill>
                  <a:srgbClr val="666666"/>
                </a:solidFill>
                <a:latin typeface="Rubik"/>
                <a:ea typeface="Rubik"/>
                <a:cs typeface="Rubik"/>
                <a:sym typeface="Rubik"/>
              </a:rPr>
              <a:t>23% of the internet is free (Freedom house)</a:t>
            </a:r>
            <a:endParaRPr b="1" sz="1800">
              <a:solidFill>
                <a:srgbClr val="666666"/>
              </a:solidFill>
              <a:latin typeface="Rubik"/>
              <a:ea typeface="Rubik"/>
              <a:cs typeface="Rubik"/>
              <a:sym typeface="Rubik"/>
            </a:endParaRPr>
          </a:p>
          <a:p>
            <a:pPr indent="-342900" lvl="0" marL="457200" rtl="0" algn="l">
              <a:spcBef>
                <a:spcPts val="0"/>
              </a:spcBef>
              <a:spcAft>
                <a:spcPts val="0"/>
              </a:spcAft>
              <a:buClr>
                <a:srgbClr val="666666"/>
              </a:buClr>
              <a:buSzPts val="1800"/>
              <a:buFont typeface="Rubik"/>
              <a:buAutoNum type="arabicPeriod"/>
            </a:pPr>
            <a:r>
              <a:rPr b="1" lang="en-GB" sz="1800">
                <a:solidFill>
                  <a:srgbClr val="666666"/>
                </a:solidFill>
                <a:latin typeface="Rubik"/>
                <a:ea typeface="Rubik"/>
                <a:cs typeface="Rubik"/>
                <a:sym typeface="Rubik"/>
              </a:rPr>
              <a:t>47% of world population have some social media blocked (Internet trends)</a:t>
            </a:r>
            <a:endParaRPr b="1" sz="1800">
              <a:solidFill>
                <a:srgbClr val="666666"/>
              </a:solidFill>
              <a:latin typeface="Rubik"/>
              <a:ea typeface="Rubik"/>
              <a:cs typeface="Rubik"/>
              <a:sym typeface="Rubik"/>
            </a:endParaRPr>
          </a:p>
          <a:p>
            <a:pPr indent="-342900" lvl="0" marL="457200" rtl="0" algn="l">
              <a:spcBef>
                <a:spcPts val="0"/>
              </a:spcBef>
              <a:spcAft>
                <a:spcPts val="0"/>
              </a:spcAft>
              <a:buClr>
                <a:srgbClr val="666666"/>
              </a:buClr>
              <a:buSzPts val="1800"/>
              <a:buFont typeface="Rubik"/>
              <a:buAutoNum type="arabicPeriod"/>
            </a:pPr>
            <a:r>
              <a:rPr b="1" lang="en-GB" sz="1800">
                <a:solidFill>
                  <a:srgbClr val="666666"/>
                </a:solidFill>
                <a:latin typeface="Rubik"/>
                <a:ea typeface="Rubik"/>
                <a:cs typeface="Rubik"/>
                <a:sym typeface="Rubik"/>
              </a:rPr>
              <a:t>42% of world population have internet cuts due to political reasons (Internet trends)</a:t>
            </a:r>
            <a:endParaRPr b="1" sz="1800">
              <a:solidFill>
                <a:srgbClr val="666666"/>
              </a:solidFill>
              <a:latin typeface="Rubik"/>
              <a:ea typeface="Rubik"/>
              <a:cs typeface="Rubik"/>
              <a:sym typeface="Rubik"/>
            </a:endParaRPr>
          </a:p>
          <a:p>
            <a:pPr indent="-342900" lvl="0" marL="457200" rtl="0" algn="l">
              <a:spcBef>
                <a:spcPts val="0"/>
              </a:spcBef>
              <a:spcAft>
                <a:spcPts val="0"/>
              </a:spcAft>
              <a:buClr>
                <a:srgbClr val="666666"/>
              </a:buClr>
              <a:buSzPts val="1800"/>
              <a:buFont typeface="Rubik"/>
              <a:buAutoNum type="arabicPeriod"/>
            </a:pPr>
            <a:r>
              <a:rPr b="1" lang="en-GB" sz="1800">
                <a:solidFill>
                  <a:srgbClr val="666666"/>
                </a:solidFill>
                <a:latin typeface="Rubik"/>
                <a:ea typeface="Rubik"/>
                <a:cs typeface="Rubik"/>
                <a:sym typeface="Rubik"/>
              </a:rPr>
              <a:t>Russia, China, USA, Germany, </a:t>
            </a:r>
            <a:r>
              <a:rPr b="1" lang="en-GB" sz="1800">
                <a:solidFill>
                  <a:srgbClr val="666666"/>
                </a:solidFill>
                <a:latin typeface="Rubik"/>
                <a:ea typeface="Rubik"/>
                <a:cs typeface="Rubik"/>
                <a:sym typeface="Rubik"/>
              </a:rPr>
              <a:t>Kazakhstan</a:t>
            </a:r>
            <a:r>
              <a:rPr b="1" lang="en-GB" sz="1800">
                <a:solidFill>
                  <a:srgbClr val="666666"/>
                </a:solidFill>
                <a:latin typeface="Rubik"/>
                <a:ea typeface="Rubik"/>
                <a:cs typeface="Rubik"/>
                <a:sym typeface="Rubik"/>
              </a:rPr>
              <a:t>, New Zealand, Australia, UK, Iran… and many more countries have some kind of internet </a:t>
            </a:r>
            <a:r>
              <a:rPr b="1" lang="en-GB" sz="1800">
                <a:solidFill>
                  <a:srgbClr val="666666"/>
                </a:solidFill>
                <a:latin typeface="Rubik"/>
                <a:ea typeface="Rubik"/>
                <a:cs typeface="Rubik"/>
                <a:sym typeface="Rubik"/>
              </a:rPr>
              <a:t>restriction</a:t>
            </a:r>
            <a:r>
              <a:rPr b="1" lang="en-GB" sz="1800">
                <a:solidFill>
                  <a:srgbClr val="666666"/>
                </a:solidFill>
                <a:latin typeface="Rubik"/>
                <a:ea typeface="Rubik"/>
                <a:cs typeface="Rubik"/>
                <a:sym typeface="Rubik"/>
              </a:rPr>
              <a:t> laws</a:t>
            </a:r>
            <a:endParaRPr b="1" sz="1800">
              <a:solidFill>
                <a:srgbClr val="666666"/>
              </a:solidFill>
              <a:latin typeface="Rubik"/>
              <a:ea typeface="Rubik"/>
              <a:cs typeface="Rubik"/>
              <a:sym typeface="Rubik"/>
            </a:endParaRPr>
          </a:p>
        </p:txBody>
      </p:sp>
      <p:sp>
        <p:nvSpPr>
          <p:cNvPr id="140" name="Google Shape;140;p26"/>
          <p:cNvSpPr/>
          <p:nvPr/>
        </p:nvSpPr>
        <p:spPr>
          <a:xfrm>
            <a:off x="173275" y="657750"/>
            <a:ext cx="4158900" cy="3828000"/>
          </a:xfrm>
          <a:prstGeom prst="noSmoking">
            <a:avLst>
              <a:gd fmla="val 18750" name="adj"/>
            </a:avLst>
          </a:prstGeom>
          <a:no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 name="Google Shape;141;p26"/>
          <p:cNvPicPr preferRelativeResize="0"/>
          <p:nvPr/>
        </p:nvPicPr>
        <p:blipFill>
          <a:blip r:embed="rId3">
            <a:alphaModFix/>
          </a:blip>
          <a:stretch>
            <a:fillRect/>
          </a:stretch>
        </p:blipFill>
        <p:spPr>
          <a:xfrm>
            <a:off x="8107399" y="-37100"/>
            <a:ext cx="1105325" cy="6935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275" name="Shape 275"/>
        <p:cNvGrpSpPr/>
        <p:nvPr/>
      </p:nvGrpSpPr>
      <p:grpSpPr>
        <a:xfrm>
          <a:off x="0" y="0"/>
          <a:ext cx="0" cy="0"/>
          <a:chOff x="0" y="0"/>
          <a:chExt cx="0" cy="0"/>
        </a:xfrm>
      </p:grpSpPr>
      <p:pic>
        <p:nvPicPr>
          <p:cNvPr id="276" name="Google Shape;276;p44"/>
          <p:cNvPicPr preferRelativeResize="0"/>
          <p:nvPr/>
        </p:nvPicPr>
        <p:blipFill>
          <a:blip r:embed="rId3">
            <a:alphaModFix/>
          </a:blip>
          <a:stretch>
            <a:fillRect/>
          </a:stretch>
        </p:blipFill>
        <p:spPr>
          <a:xfrm>
            <a:off x="3907725" y="1180225"/>
            <a:ext cx="4992975" cy="2783025"/>
          </a:xfrm>
          <a:prstGeom prst="rect">
            <a:avLst/>
          </a:prstGeom>
          <a:noFill/>
          <a:ln cap="flat" cmpd="sng" w="76200">
            <a:solidFill>
              <a:srgbClr val="000000"/>
            </a:solidFill>
            <a:prstDash val="solid"/>
            <a:round/>
            <a:headEnd len="sm" w="sm" type="none"/>
            <a:tailEnd len="sm" w="sm" type="none"/>
          </a:ln>
        </p:spPr>
      </p:pic>
      <p:sp>
        <p:nvSpPr>
          <p:cNvPr id="277" name="Google Shape;277;p44"/>
          <p:cNvSpPr/>
          <p:nvPr/>
        </p:nvSpPr>
        <p:spPr>
          <a:xfrm>
            <a:off x="63850" y="933463"/>
            <a:ext cx="3559500" cy="3276600"/>
          </a:xfrm>
          <a:prstGeom prst="flowChartConnector">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rgbClr val="666666"/>
                </a:solidFill>
                <a:latin typeface="Rubik"/>
                <a:ea typeface="Rubik"/>
                <a:cs typeface="Rubik"/>
                <a:sym typeface="Rubik"/>
              </a:rPr>
              <a:t>The semantic web:</a:t>
            </a:r>
            <a:endParaRPr b="1" sz="1800">
              <a:solidFill>
                <a:srgbClr val="666666"/>
              </a:solidFill>
              <a:latin typeface="Rubik"/>
              <a:ea typeface="Rubik"/>
              <a:cs typeface="Rubik"/>
              <a:sym typeface="Rubik"/>
            </a:endParaRPr>
          </a:p>
          <a:p>
            <a:pPr indent="0" lvl="0" marL="0" rtl="0" algn="ctr">
              <a:spcBef>
                <a:spcPts val="0"/>
              </a:spcBef>
              <a:spcAft>
                <a:spcPts val="0"/>
              </a:spcAft>
              <a:buNone/>
            </a:pPr>
            <a:r>
              <a:rPr b="1" lang="en-GB" sz="1300">
                <a:solidFill>
                  <a:srgbClr val="666666"/>
                </a:solidFill>
                <a:latin typeface="Rubik"/>
                <a:ea typeface="Rubik"/>
                <a:cs typeface="Rubik"/>
                <a:sym typeface="Rubik"/>
              </a:rPr>
              <a:t>Input &gt; correlation &gt; Output </a:t>
            </a:r>
            <a:endParaRPr b="1" sz="1300">
              <a:solidFill>
                <a:srgbClr val="666666"/>
              </a:solidFill>
              <a:latin typeface="Rubik"/>
              <a:ea typeface="Rubik"/>
              <a:cs typeface="Rubik"/>
              <a:sym typeface="Rubik"/>
            </a:endParaRPr>
          </a:p>
          <a:p>
            <a:pPr indent="0" lvl="0" marL="0" rtl="0" algn="ctr">
              <a:spcBef>
                <a:spcPts val="0"/>
              </a:spcBef>
              <a:spcAft>
                <a:spcPts val="0"/>
              </a:spcAft>
              <a:buNone/>
            </a:pPr>
            <a:r>
              <a:t/>
            </a:r>
            <a:endParaRPr b="1" sz="1800">
              <a:solidFill>
                <a:srgbClr val="666666"/>
              </a:solidFill>
              <a:latin typeface="Rubik"/>
              <a:ea typeface="Rubik"/>
              <a:cs typeface="Rubik"/>
              <a:sym typeface="Rubik"/>
            </a:endParaRPr>
          </a:p>
        </p:txBody>
      </p:sp>
      <p:cxnSp>
        <p:nvCxnSpPr>
          <p:cNvPr id="278" name="Google Shape;278;p44"/>
          <p:cNvCxnSpPr>
            <a:stCxn id="277" idx="6"/>
            <a:endCxn id="276" idx="1"/>
          </p:cNvCxnSpPr>
          <p:nvPr/>
        </p:nvCxnSpPr>
        <p:spPr>
          <a:xfrm>
            <a:off x="3623350" y="2571763"/>
            <a:ext cx="284400" cy="0"/>
          </a:xfrm>
          <a:prstGeom prst="straightConnector1">
            <a:avLst/>
          </a:prstGeom>
          <a:noFill/>
          <a:ln cap="flat" cmpd="sng" w="9525">
            <a:solidFill>
              <a:srgbClr val="FFFFFF"/>
            </a:solidFill>
            <a:prstDash val="solid"/>
            <a:round/>
            <a:headEnd len="med" w="med" type="none"/>
            <a:tailEnd len="med" w="med" type="triangle"/>
          </a:ln>
        </p:spPr>
      </p:cxnSp>
      <p:pic>
        <p:nvPicPr>
          <p:cNvPr id="279" name="Google Shape;279;p44"/>
          <p:cNvPicPr preferRelativeResize="0"/>
          <p:nvPr/>
        </p:nvPicPr>
        <p:blipFill>
          <a:blip r:embed="rId4">
            <a:alphaModFix/>
          </a:blip>
          <a:stretch>
            <a:fillRect/>
          </a:stretch>
        </p:blipFill>
        <p:spPr>
          <a:xfrm>
            <a:off x="8107399" y="-37100"/>
            <a:ext cx="1105325" cy="693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283" name="Shape 283"/>
        <p:cNvGrpSpPr/>
        <p:nvPr/>
      </p:nvGrpSpPr>
      <p:grpSpPr>
        <a:xfrm>
          <a:off x="0" y="0"/>
          <a:ext cx="0" cy="0"/>
          <a:chOff x="0" y="0"/>
          <a:chExt cx="0" cy="0"/>
        </a:xfrm>
      </p:grpSpPr>
      <p:pic>
        <p:nvPicPr>
          <p:cNvPr id="284" name="Google Shape;284;p45"/>
          <p:cNvPicPr preferRelativeResize="0"/>
          <p:nvPr/>
        </p:nvPicPr>
        <p:blipFill rotWithShape="1">
          <a:blip r:embed="rId3">
            <a:alphaModFix/>
          </a:blip>
          <a:srcRect b="8983" l="0" r="0" t="0"/>
          <a:stretch/>
        </p:blipFill>
        <p:spPr>
          <a:xfrm>
            <a:off x="346750" y="897125"/>
            <a:ext cx="5686826" cy="3349225"/>
          </a:xfrm>
          <a:prstGeom prst="rect">
            <a:avLst/>
          </a:prstGeom>
          <a:noFill/>
          <a:ln cap="flat" cmpd="sng" w="76200">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sp>
        <p:nvSpPr>
          <p:cNvPr id="285" name="Google Shape;285;p45"/>
          <p:cNvSpPr/>
          <p:nvPr/>
        </p:nvSpPr>
        <p:spPr>
          <a:xfrm>
            <a:off x="6569200" y="1350913"/>
            <a:ext cx="2213400" cy="2441700"/>
          </a:xfrm>
          <a:prstGeom prst="foldedCorner">
            <a:avLst>
              <a:gd fmla="val 16667" name="adj"/>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rgbClr val="666666"/>
                </a:solidFill>
                <a:latin typeface="Rubik"/>
                <a:ea typeface="Rubik"/>
                <a:cs typeface="Rubik"/>
                <a:sym typeface="Rubik"/>
              </a:rPr>
              <a:t>ICANN</a:t>
            </a:r>
            <a:endParaRPr b="1" sz="1800">
              <a:solidFill>
                <a:srgbClr val="666666"/>
              </a:solidFill>
              <a:latin typeface="Rubik"/>
              <a:ea typeface="Rubik"/>
              <a:cs typeface="Rubik"/>
              <a:sym typeface="Rubik"/>
            </a:endParaRPr>
          </a:p>
        </p:txBody>
      </p:sp>
      <p:cxnSp>
        <p:nvCxnSpPr>
          <p:cNvPr id="286" name="Google Shape;286;p45"/>
          <p:cNvCxnSpPr>
            <a:stCxn id="285" idx="1"/>
            <a:endCxn id="284" idx="3"/>
          </p:cNvCxnSpPr>
          <p:nvPr/>
        </p:nvCxnSpPr>
        <p:spPr>
          <a:xfrm rot="10800000">
            <a:off x="6033700" y="2571763"/>
            <a:ext cx="535500" cy="0"/>
          </a:xfrm>
          <a:prstGeom prst="straightConnector1">
            <a:avLst/>
          </a:prstGeom>
          <a:noFill/>
          <a:ln cap="flat" cmpd="sng" w="9525">
            <a:solidFill>
              <a:srgbClr val="FFFFFF"/>
            </a:solidFill>
            <a:prstDash val="solid"/>
            <a:round/>
            <a:headEnd len="med" w="med" type="none"/>
            <a:tailEnd len="med" w="med" type="triangle"/>
          </a:ln>
        </p:spPr>
      </p:cxnSp>
      <p:pic>
        <p:nvPicPr>
          <p:cNvPr id="287" name="Google Shape;287;p45"/>
          <p:cNvPicPr preferRelativeResize="0"/>
          <p:nvPr/>
        </p:nvPicPr>
        <p:blipFill>
          <a:blip r:embed="rId4">
            <a:alphaModFix/>
          </a:blip>
          <a:stretch>
            <a:fillRect/>
          </a:stretch>
        </p:blipFill>
        <p:spPr>
          <a:xfrm>
            <a:off x="8107399" y="-37100"/>
            <a:ext cx="1105325" cy="6935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291" name="Shape 291"/>
        <p:cNvGrpSpPr/>
        <p:nvPr/>
      </p:nvGrpSpPr>
      <p:grpSpPr>
        <a:xfrm>
          <a:off x="0" y="0"/>
          <a:ext cx="0" cy="0"/>
          <a:chOff x="0" y="0"/>
          <a:chExt cx="0" cy="0"/>
        </a:xfrm>
      </p:grpSpPr>
      <p:sp>
        <p:nvSpPr>
          <p:cNvPr id="292" name="Google Shape;292;p46"/>
          <p:cNvSpPr/>
          <p:nvPr/>
        </p:nvSpPr>
        <p:spPr>
          <a:xfrm>
            <a:off x="1228125" y="711173"/>
            <a:ext cx="6580200" cy="1395300"/>
          </a:xfrm>
          <a:prstGeom prst="rect">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rgbClr val="666666"/>
                </a:solidFill>
                <a:latin typeface="Rubik"/>
                <a:ea typeface="Rubik"/>
                <a:cs typeface="Rubik"/>
                <a:sym typeface="Rubik"/>
              </a:rPr>
              <a:t>Are the current </a:t>
            </a:r>
            <a:r>
              <a:rPr b="1" lang="en-GB" sz="1800">
                <a:solidFill>
                  <a:srgbClr val="666666"/>
                </a:solidFill>
                <a:latin typeface="Rubik"/>
                <a:ea typeface="Rubik"/>
                <a:cs typeface="Rubik"/>
                <a:sym typeface="Rubik"/>
              </a:rPr>
              <a:t>standards</a:t>
            </a:r>
            <a:r>
              <a:rPr b="1" lang="en-GB" sz="1800">
                <a:solidFill>
                  <a:srgbClr val="666666"/>
                </a:solidFill>
                <a:latin typeface="Rubik"/>
                <a:ea typeface="Rubik"/>
                <a:cs typeface="Rubik"/>
                <a:sym typeface="Rubik"/>
              </a:rPr>
              <a:t> “fair and safe”?</a:t>
            </a:r>
            <a:endParaRPr b="1" sz="1800">
              <a:solidFill>
                <a:srgbClr val="666666"/>
              </a:solidFill>
              <a:latin typeface="Rubik"/>
              <a:ea typeface="Rubik"/>
              <a:cs typeface="Rubik"/>
              <a:sym typeface="Rubik"/>
            </a:endParaRPr>
          </a:p>
        </p:txBody>
      </p:sp>
      <p:pic>
        <p:nvPicPr>
          <p:cNvPr id="293" name="Google Shape;293;p46"/>
          <p:cNvPicPr preferRelativeResize="0"/>
          <p:nvPr/>
        </p:nvPicPr>
        <p:blipFill>
          <a:blip r:embed="rId3">
            <a:alphaModFix/>
          </a:blip>
          <a:stretch>
            <a:fillRect/>
          </a:stretch>
        </p:blipFill>
        <p:spPr>
          <a:xfrm>
            <a:off x="8107399" y="-37100"/>
            <a:ext cx="1105325" cy="693575"/>
          </a:xfrm>
          <a:prstGeom prst="rect">
            <a:avLst/>
          </a:prstGeom>
          <a:noFill/>
          <a:ln>
            <a:noFill/>
          </a:ln>
        </p:spPr>
      </p:pic>
      <p:sp>
        <p:nvSpPr>
          <p:cNvPr id="294" name="Google Shape;294;p46"/>
          <p:cNvSpPr/>
          <p:nvPr/>
        </p:nvSpPr>
        <p:spPr>
          <a:xfrm>
            <a:off x="1228125" y="2394101"/>
            <a:ext cx="6580200" cy="2074500"/>
          </a:xfrm>
          <a:prstGeom prst="rect">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342900" lvl="0" marL="457200" rtl="0" algn="ctr">
              <a:spcBef>
                <a:spcPts val="0"/>
              </a:spcBef>
              <a:spcAft>
                <a:spcPts val="0"/>
              </a:spcAft>
              <a:buClr>
                <a:srgbClr val="666666"/>
              </a:buClr>
              <a:buSzPts val="1800"/>
              <a:buFont typeface="Rubik"/>
              <a:buChar char="-"/>
            </a:pPr>
            <a:r>
              <a:rPr b="1" lang="en-GB" sz="1800">
                <a:solidFill>
                  <a:srgbClr val="666666"/>
                </a:solidFill>
                <a:latin typeface="Rubik"/>
                <a:ea typeface="Rubik"/>
                <a:cs typeface="Rubik"/>
                <a:sym typeface="Rubik"/>
              </a:rPr>
              <a:t>Centralised top level domain registries</a:t>
            </a:r>
            <a:endParaRPr b="1" sz="1800">
              <a:solidFill>
                <a:srgbClr val="666666"/>
              </a:solidFill>
              <a:latin typeface="Rubik"/>
              <a:ea typeface="Rubik"/>
              <a:cs typeface="Rubik"/>
              <a:sym typeface="Rubik"/>
            </a:endParaRPr>
          </a:p>
          <a:p>
            <a:pPr indent="-342900" lvl="0" marL="457200" rtl="0" algn="ctr">
              <a:spcBef>
                <a:spcPts val="0"/>
              </a:spcBef>
              <a:spcAft>
                <a:spcPts val="0"/>
              </a:spcAft>
              <a:buClr>
                <a:srgbClr val="666666"/>
              </a:buClr>
              <a:buSzPts val="1800"/>
              <a:buFont typeface="Rubik"/>
              <a:buChar char="-"/>
            </a:pPr>
            <a:r>
              <a:rPr b="1" lang="en-GB" sz="1800">
                <a:solidFill>
                  <a:srgbClr val="666666"/>
                </a:solidFill>
                <a:latin typeface="Rubik"/>
                <a:ea typeface="Rubik"/>
                <a:cs typeface="Rubik"/>
                <a:sym typeface="Rubik"/>
              </a:rPr>
              <a:t>No interest in solving security issues</a:t>
            </a:r>
            <a:endParaRPr b="1" sz="1800">
              <a:solidFill>
                <a:srgbClr val="666666"/>
              </a:solidFill>
              <a:latin typeface="Rubik"/>
              <a:ea typeface="Rubik"/>
              <a:cs typeface="Rubik"/>
              <a:sym typeface="Rubik"/>
            </a:endParaRPr>
          </a:p>
          <a:p>
            <a:pPr indent="-342900" lvl="0" marL="457200" rtl="0" algn="ctr">
              <a:spcBef>
                <a:spcPts val="0"/>
              </a:spcBef>
              <a:spcAft>
                <a:spcPts val="0"/>
              </a:spcAft>
              <a:buClr>
                <a:srgbClr val="666666"/>
              </a:buClr>
              <a:buSzPts val="1800"/>
              <a:buFont typeface="Rubik"/>
              <a:buChar char="-"/>
            </a:pPr>
            <a:r>
              <a:rPr b="1" lang="en-GB" sz="1800">
                <a:solidFill>
                  <a:srgbClr val="666666"/>
                </a:solidFill>
                <a:latin typeface="Rubik"/>
                <a:ea typeface="Rubik"/>
                <a:cs typeface="Rubik"/>
                <a:sym typeface="Rubik"/>
              </a:rPr>
              <a:t>Data selling without permission</a:t>
            </a:r>
            <a:endParaRPr b="1" sz="1800">
              <a:solidFill>
                <a:srgbClr val="666666"/>
              </a:solidFill>
              <a:latin typeface="Rubik"/>
              <a:ea typeface="Rubik"/>
              <a:cs typeface="Rubik"/>
              <a:sym typeface="Rubik"/>
            </a:endParaRPr>
          </a:p>
          <a:p>
            <a:pPr indent="-342900" lvl="0" marL="457200" rtl="0" algn="ctr">
              <a:spcBef>
                <a:spcPts val="0"/>
              </a:spcBef>
              <a:spcAft>
                <a:spcPts val="0"/>
              </a:spcAft>
              <a:buClr>
                <a:srgbClr val="666666"/>
              </a:buClr>
              <a:buSzPts val="1800"/>
              <a:buFont typeface="Rubik"/>
              <a:buChar char="-"/>
            </a:pPr>
            <a:r>
              <a:rPr b="1" lang="en-GB" sz="1800">
                <a:solidFill>
                  <a:srgbClr val="666666"/>
                </a:solidFill>
                <a:latin typeface="Rubik"/>
                <a:ea typeface="Rubik"/>
                <a:cs typeface="Rubik"/>
                <a:sym typeface="Rubik"/>
              </a:rPr>
              <a:t>Small group of beneficiaries</a:t>
            </a:r>
            <a:endParaRPr b="1" sz="1800">
              <a:solidFill>
                <a:srgbClr val="666666"/>
              </a:solidFill>
              <a:latin typeface="Rubik"/>
              <a:ea typeface="Rubik"/>
              <a:cs typeface="Rubik"/>
              <a:sym typeface="Rubik"/>
            </a:endParaRPr>
          </a:p>
          <a:p>
            <a:pPr indent="-342900" lvl="0" marL="457200" rtl="0" algn="ctr">
              <a:spcBef>
                <a:spcPts val="0"/>
              </a:spcBef>
              <a:spcAft>
                <a:spcPts val="0"/>
              </a:spcAft>
              <a:buClr>
                <a:srgbClr val="666666"/>
              </a:buClr>
              <a:buSzPts val="1800"/>
              <a:buFont typeface="Rubik"/>
              <a:buChar char="-"/>
            </a:pPr>
            <a:r>
              <a:rPr b="1" lang="en-GB" sz="1800">
                <a:solidFill>
                  <a:srgbClr val="666666"/>
                </a:solidFill>
                <a:latin typeface="Rubik"/>
                <a:ea typeface="Rubik"/>
                <a:cs typeface="Rubik"/>
                <a:sym typeface="Rubik"/>
              </a:rPr>
              <a:t>Unpredictable loss of data</a:t>
            </a:r>
            <a:endParaRPr b="1" sz="1800">
              <a:solidFill>
                <a:srgbClr val="666666"/>
              </a:solidFill>
              <a:latin typeface="Rubik"/>
              <a:ea typeface="Rubik"/>
              <a:cs typeface="Rubik"/>
              <a:sym typeface="Rubik"/>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298" name="Shape 298"/>
        <p:cNvGrpSpPr/>
        <p:nvPr/>
      </p:nvGrpSpPr>
      <p:grpSpPr>
        <a:xfrm>
          <a:off x="0" y="0"/>
          <a:ext cx="0" cy="0"/>
          <a:chOff x="0" y="0"/>
          <a:chExt cx="0" cy="0"/>
        </a:xfrm>
      </p:grpSpPr>
      <p:pic>
        <p:nvPicPr>
          <p:cNvPr id="299" name="Google Shape;299;p47"/>
          <p:cNvPicPr preferRelativeResize="0"/>
          <p:nvPr/>
        </p:nvPicPr>
        <p:blipFill rotWithShape="1">
          <a:blip r:embed="rId3">
            <a:alphaModFix/>
          </a:blip>
          <a:srcRect b="6672" l="0" r="0" t="0"/>
          <a:stretch/>
        </p:blipFill>
        <p:spPr>
          <a:xfrm>
            <a:off x="3563850" y="845949"/>
            <a:ext cx="5059053" cy="3451600"/>
          </a:xfrm>
          <a:prstGeom prst="rect">
            <a:avLst/>
          </a:prstGeom>
          <a:noFill/>
          <a:ln cap="flat" cmpd="sng" w="76200">
            <a:solidFill>
              <a:srgbClr val="000000"/>
            </a:solidFill>
            <a:prstDash val="solid"/>
            <a:round/>
            <a:headEnd len="sm" w="sm" type="none"/>
            <a:tailEnd len="sm" w="sm" type="none"/>
          </a:ln>
        </p:spPr>
      </p:pic>
      <p:sp>
        <p:nvSpPr>
          <p:cNvPr id="300" name="Google Shape;300;p47"/>
          <p:cNvSpPr/>
          <p:nvPr/>
        </p:nvSpPr>
        <p:spPr>
          <a:xfrm>
            <a:off x="342538" y="1083276"/>
            <a:ext cx="2820300" cy="2977200"/>
          </a:xfrm>
          <a:prstGeom prst="pie">
            <a:avLst>
              <a:gd fmla="val 0" name="adj1"/>
              <a:gd fmla="val 16200000" name="adj2"/>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rgbClr val="666666"/>
              </a:solidFill>
              <a:latin typeface="Rubik"/>
              <a:ea typeface="Rubik"/>
              <a:cs typeface="Rubik"/>
              <a:sym typeface="Rubik"/>
            </a:endParaRPr>
          </a:p>
          <a:p>
            <a:pPr indent="0" lvl="0" marL="0" rtl="0" algn="l">
              <a:spcBef>
                <a:spcPts val="0"/>
              </a:spcBef>
              <a:spcAft>
                <a:spcPts val="0"/>
              </a:spcAft>
              <a:buNone/>
            </a:pPr>
            <a:r>
              <a:t/>
            </a:r>
            <a:endParaRPr b="1" sz="1800">
              <a:solidFill>
                <a:srgbClr val="666666"/>
              </a:solidFill>
              <a:latin typeface="Rubik"/>
              <a:ea typeface="Rubik"/>
              <a:cs typeface="Rubik"/>
              <a:sym typeface="Rubik"/>
            </a:endParaRPr>
          </a:p>
          <a:p>
            <a:pPr indent="0" lvl="0" marL="0" rtl="0" algn="l">
              <a:spcBef>
                <a:spcPts val="0"/>
              </a:spcBef>
              <a:spcAft>
                <a:spcPts val="0"/>
              </a:spcAft>
              <a:buNone/>
            </a:pPr>
            <a:r>
              <a:t/>
            </a:r>
            <a:endParaRPr b="1" sz="1800">
              <a:solidFill>
                <a:srgbClr val="666666"/>
              </a:solidFill>
              <a:latin typeface="Rubik"/>
              <a:ea typeface="Rubik"/>
              <a:cs typeface="Rubik"/>
              <a:sym typeface="Rubik"/>
            </a:endParaRPr>
          </a:p>
          <a:p>
            <a:pPr indent="0" lvl="0" marL="0" rtl="0" algn="l">
              <a:spcBef>
                <a:spcPts val="0"/>
              </a:spcBef>
              <a:spcAft>
                <a:spcPts val="0"/>
              </a:spcAft>
              <a:buNone/>
            </a:pPr>
            <a:r>
              <a:rPr b="1" lang="en-GB" sz="1800">
                <a:solidFill>
                  <a:srgbClr val="666666"/>
                </a:solidFill>
                <a:latin typeface="Rubik"/>
                <a:ea typeface="Rubik"/>
                <a:cs typeface="Rubik"/>
                <a:sym typeface="Rubik"/>
              </a:rPr>
              <a:t>Who runs the internet?</a:t>
            </a:r>
            <a:endParaRPr b="1" sz="1800">
              <a:solidFill>
                <a:srgbClr val="666666"/>
              </a:solidFill>
              <a:latin typeface="Rubik"/>
              <a:ea typeface="Rubik"/>
              <a:cs typeface="Rubik"/>
              <a:sym typeface="Rubik"/>
            </a:endParaRPr>
          </a:p>
        </p:txBody>
      </p:sp>
      <p:pic>
        <p:nvPicPr>
          <p:cNvPr id="301" name="Google Shape;301;p47"/>
          <p:cNvPicPr preferRelativeResize="0"/>
          <p:nvPr/>
        </p:nvPicPr>
        <p:blipFill>
          <a:blip r:embed="rId4">
            <a:alphaModFix/>
          </a:blip>
          <a:stretch>
            <a:fillRect/>
          </a:stretch>
        </p:blipFill>
        <p:spPr>
          <a:xfrm>
            <a:off x="8107399" y="-37100"/>
            <a:ext cx="1105325" cy="6935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305" name="Shape 305"/>
        <p:cNvGrpSpPr/>
        <p:nvPr/>
      </p:nvGrpSpPr>
      <p:grpSpPr>
        <a:xfrm>
          <a:off x="0" y="0"/>
          <a:ext cx="0" cy="0"/>
          <a:chOff x="0" y="0"/>
          <a:chExt cx="0" cy="0"/>
        </a:xfrm>
      </p:grpSpPr>
      <p:sp>
        <p:nvSpPr>
          <p:cNvPr id="306" name="Google Shape;306;p48"/>
          <p:cNvSpPr/>
          <p:nvPr/>
        </p:nvSpPr>
        <p:spPr>
          <a:xfrm>
            <a:off x="342538" y="1083276"/>
            <a:ext cx="2820300" cy="2977200"/>
          </a:xfrm>
          <a:prstGeom prst="pie">
            <a:avLst>
              <a:gd fmla="val 0" name="adj1"/>
              <a:gd fmla="val 16200000" name="adj2"/>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rgbClr val="666666"/>
              </a:solidFill>
              <a:latin typeface="Rubik"/>
              <a:ea typeface="Rubik"/>
              <a:cs typeface="Rubik"/>
              <a:sym typeface="Rubik"/>
            </a:endParaRPr>
          </a:p>
          <a:p>
            <a:pPr indent="0" lvl="0" marL="0" rtl="0" algn="l">
              <a:spcBef>
                <a:spcPts val="0"/>
              </a:spcBef>
              <a:spcAft>
                <a:spcPts val="0"/>
              </a:spcAft>
              <a:buNone/>
            </a:pPr>
            <a:r>
              <a:t/>
            </a:r>
            <a:endParaRPr b="1" sz="1800">
              <a:solidFill>
                <a:srgbClr val="666666"/>
              </a:solidFill>
              <a:latin typeface="Rubik"/>
              <a:ea typeface="Rubik"/>
              <a:cs typeface="Rubik"/>
              <a:sym typeface="Rubik"/>
            </a:endParaRPr>
          </a:p>
          <a:p>
            <a:pPr indent="0" lvl="0" marL="0" rtl="0" algn="l">
              <a:spcBef>
                <a:spcPts val="0"/>
              </a:spcBef>
              <a:spcAft>
                <a:spcPts val="0"/>
              </a:spcAft>
              <a:buNone/>
            </a:pPr>
            <a:r>
              <a:t/>
            </a:r>
            <a:endParaRPr b="1" sz="1800">
              <a:solidFill>
                <a:srgbClr val="666666"/>
              </a:solidFill>
              <a:latin typeface="Rubik"/>
              <a:ea typeface="Rubik"/>
              <a:cs typeface="Rubik"/>
              <a:sym typeface="Rubik"/>
            </a:endParaRPr>
          </a:p>
          <a:p>
            <a:pPr indent="0" lvl="0" marL="0" rtl="0" algn="l">
              <a:spcBef>
                <a:spcPts val="0"/>
              </a:spcBef>
              <a:spcAft>
                <a:spcPts val="0"/>
              </a:spcAft>
              <a:buNone/>
            </a:pPr>
            <a:r>
              <a:rPr b="1" lang="en-GB" sz="1800">
                <a:solidFill>
                  <a:srgbClr val="666666"/>
                </a:solidFill>
                <a:latin typeface="Rubik"/>
                <a:ea typeface="Rubik"/>
                <a:cs typeface="Rubik"/>
                <a:sym typeface="Rubik"/>
              </a:rPr>
              <a:t>Broken cycles</a:t>
            </a:r>
            <a:endParaRPr b="1" sz="1800">
              <a:solidFill>
                <a:srgbClr val="666666"/>
              </a:solidFill>
              <a:latin typeface="Rubik"/>
              <a:ea typeface="Rubik"/>
              <a:cs typeface="Rubik"/>
              <a:sym typeface="Rubik"/>
            </a:endParaRPr>
          </a:p>
        </p:txBody>
      </p:sp>
      <p:pic>
        <p:nvPicPr>
          <p:cNvPr id="307" name="Google Shape;307;p48"/>
          <p:cNvPicPr preferRelativeResize="0"/>
          <p:nvPr/>
        </p:nvPicPr>
        <p:blipFill>
          <a:blip r:embed="rId3">
            <a:alphaModFix/>
          </a:blip>
          <a:stretch>
            <a:fillRect/>
          </a:stretch>
        </p:blipFill>
        <p:spPr>
          <a:xfrm>
            <a:off x="8107399" y="-37100"/>
            <a:ext cx="1105325" cy="693575"/>
          </a:xfrm>
          <a:prstGeom prst="rect">
            <a:avLst/>
          </a:prstGeom>
          <a:noFill/>
          <a:ln>
            <a:noFill/>
          </a:ln>
        </p:spPr>
      </p:pic>
      <p:sp>
        <p:nvSpPr>
          <p:cNvPr id="308" name="Google Shape;308;p48"/>
          <p:cNvSpPr/>
          <p:nvPr/>
        </p:nvSpPr>
        <p:spPr>
          <a:xfrm>
            <a:off x="2228214" y="774963"/>
            <a:ext cx="6580200" cy="1230300"/>
          </a:xfrm>
          <a:prstGeom prst="rect">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666666"/>
              </a:solidFill>
              <a:latin typeface="Rubik"/>
              <a:ea typeface="Rubik"/>
              <a:cs typeface="Rubik"/>
              <a:sym typeface="Rubik"/>
            </a:endParaRPr>
          </a:p>
          <a:p>
            <a:pPr indent="0" lvl="0" marL="0" rtl="0" algn="ctr">
              <a:spcBef>
                <a:spcPts val="0"/>
              </a:spcBef>
              <a:spcAft>
                <a:spcPts val="0"/>
              </a:spcAft>
              <a:buNone/>
            </a:pPr>
            <a:r>
              <a:t/>
            </a:r>
            <a:endParaRPr b="1" sz="1800">
              <a:solidFill>
                <a:srgbClr val="666666"/>
              </a:solidFill>
              <a:latin typeface="Rubik"/>
              <a:ea typeface="Rubik"/>
              <a:cs typeface="Rubik"/>
              <a:sym typeface="Rubik"/>
            </a:endParaRPr>
          </a:p>
          <a:p>
            <a:pPr indent="0" lvl="0" marL="0" rtl="0" algn="ctr">
              <a:spcBef>
                <a:spcPts val="0"/>
              </a:spcBef>
              <a:spcAft>
                <a:spcPts val="0"/>
              </a:spcAft>
              <a:buNone/>
            </a:pPr>
            <a:r>
              <a:rPr b="1" lang="en-GB" sz="1800">
                <a:solidFill>
                  <a:srgbClr val="666666"/>
                </a:solidFill>
                <a:latin typeface="Rubik"/>
                <a:ea typeface="Rubik"/>
                <a:cs typeface="Rubik"/>
                <a:sym typeface="Rubik"/>
              </a:rPr>
              <a:t>A vicious cycle, which was not seen, even in Dante's worst nightmares.</a:t>
            </a:r>
            <a:endParaRPr b="1" sz="1800">
              <a:solidFill>
                <a:srgbClr val="666666"/>
              </a:solidFill>
              <a:latin typeface="Rubik"/>
              <a:ea typeface="Rubik"/>
              <a:cs typeface="Rubik"/>
              <a:sym typeface="Rubik"/>
            </a:endParaRPr>
          </a:p>
          <a:p>
            <a:pPr indent="0" lvl="0" marL="0" rtl="0" algn="ctr">
              <a:spcBef>
                <a:spcPts val="0"/>
              </a:spcBef>
              <a:spcAft>
                <a:spcPts val="0"/>
              </a:spcAft>
              <a:buClr>
                <a:schemeClr val="dk1"/>
              </a:buClr>
              <a:buSzPts val="1100"/>
              <a:buFont typeface="Arial"/>
              <a:buNone/>
            </a:pPr>
            <a:r>
              <a:t/>
            </a:r>
            <a:endParaRPr b="1" sz="1800">
              <a:solidFill>
                <a:srgbClr val="666666"/>
              </a:solidFill>
              <a:latin typeface="Rubik"/>
              <a:ea typeface="Rubik"/>
              <a:cs typeface="Rubik"/>
              <a:sym typeface="Rubik"/>
            </a:endParaRPr>
          </a:p>
          <a:p>
            <a:pPr indent="0" lvl="0" marL="0" rtl="0" algn="ctr">
              <a:spcBef>
                <a:spcPts val="0"/>
              </a:spcBef>
              <a:spcAft>
                <a:spcPts val="0"/>
              </a:spcAft>
              <a:buNone/>
            </a:pPr>
            <a:r>
              <a:t/>
            </a:r>
            <a:endParaRPr b="1" sz="1800">
              <a:solidFill>
                <a:srgbClr val="666666"/>
              </a:solidFill>
              <a:latin typeface="Rubik"/>
              <a:ea typeface="Rubik"/>
              <a:cs typeface="Rubik"/>
              <a:sym typeface="Rubik"/>
            </a:endParaRPr>
          </a:p>
        </p:txBody>
      </p:sp>
      <p:sp>
        <p:nvSpPr>
          <p:cNvPr id="309" name="Google Shape;309;p48"/>
          <p:cNvSpPr/>
          <p:nvPr/>
        </p:nvSpPr>
        <p:spPr>
          <a:xfrm>
            <a:off x="4160375" y="2588250"/>
            <a:ext cx="3025200" cy="1194900"/>
          </a:xfrm>
          <a:prstGeom prst="rect">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666666"/>
              </a:solidFill>
              <a:latin typeface="Rubik"/>
              <a:ea typeface="Rubik"/>
              <a:cs typeface="Rubik"/>
              <a:sym typeface="Rubik"/>
            </a:endParaRPr>
          </a:p>
          <a:p>
            <a:pPr indent="0" lvl="0" marL="0" rtl="0" algn="ctr">
              <a:spcBef>
                <a:spcPts val="0"/>
              </a:spcBef>
              <a:spcAft>
                <a:spcPts val="0"/>
              </a:spcAft>
              <a:buNone/>
            </a:pPr>
            <a:r>
              <a:rPr b="1" lang="en-GB" sz="1800">
                <a:solidFill>
                  <a:srgbClr val="666666"/>
                </a:solidFill>
                <a:latin typeface="Rubik"/>
                <a:ea typeface="Rubik"/>
                <a:cs typeface="Rubik"/>
                <a:sym typeface="Rubik"/>
              </a:rPr>
              <a:t>HTTP - URL - DNS</a:t>
            </a:r>
            <a:endParaRPr b="1" sz="1800">
              <a:solidFill>
                <a:srgbClr val="666666"/>
              </a:solidFill>
              <a:latin typeface="Rubik"/>
              <a:ea typeface="Rubik"/>
              <a:cs typeface="Rubik"/>
              <a:sym typeface="Rubik"/>
            </a:endParaRPr>
          </a:p>
          <a:p>
            <a:pPr indent="0" lvl="0" marL="0" rtl="0" algn="ctr">
              <a:spcBef>
                <a:spcPts val="0"/>
              </a:spcBef>
              <a:spcAft>
                <a:spcPts val="0"/>
              </a:spcAft>
              <a:buNone/>
            </a:pPr>
            <a:r>
              <a:t/>
            </a:r>
            <a:endParaRPr b="1" sz="1800">
              <a:solidFill>
                <a:srgbClr val="666666"/>
              </a:solidFill>
              <a:latin typeface="Rubik"/>
              <a:ea typeface="Rubik"/>
              <a:cs typeface="Rubik"/>
              <a:sym typeface="Rubik"/>
            </a:endParaRPr>
          </a:p>
          <a:p>
            <a:pPr indent="0" lvl="0" marL="0" rtl="0" algn="ctr">
              <a:spcBef>
                <a:spcPts val="0"/>
              </a:spcBef>
              <a:spcAft>
                <a:spcPts val="0"/>
              </a:spcAft>
              <a:buNone/>
            </a:pPr>
            <a:r>
              <a:t/>
            </a:r>
            <a:endParaRPr b="1" sz="1800">
              <a:solidFill>
                <a:srgbClr val="666666"/>
              </a:solidFill>
              <a:latin typeface="Rubik"/>
              <a:ea typeface="Rubik"/>
              <a:cs typeface="Rubik"/>
              <a:sym typeface="Rubik"/>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313" name="Shape 313"/>
        <p:cNvGrpSpPr/>
        <p:nvPr/>
      </p:nvGrpSpPr>
      <p:grpSpPr>
        <a:xfrm>
          <a:off x="0" y="0"/>
          <a:ext cx="0" cy="0"/>
          <a:chOff x="0" y="0"/>
          <a:chExt cx="0" cy="0"/>
        </a:xfrm>
      </p:grpSpPr>
      <p:pic>
        <p:nvPicPr>
          <p:cNvPr id="314" name="Google Shape;314;p49"/>
          <p:cNvPicPr preferRelativeResize="0"/>
          <p:nvPr/>
        </p:nvPicPr>
        <p:blipFill>
          <a:blip r:embed="rId3">
            <a:alphaModFix/>
          </a:blip>
          <a:stretch>
            <a:fillRect/>
          </a:stretch>
        </p:blipFill>
        <p:spPr>
          <a:xfrm>
            <a:off x="4284125" y="2485279"/>
            <a:ext cx="4419600" cy="2181225"/>
          </a:xfrm>
          <a:prstGeom prst="rect">
            <a:avLst/>
          </a:prstGeom>
          <a:noFill/>
          <a:ln cap="flat" cmpd="sng" w="76200">
            <a:solidFill>
              <a:srgbClr val="000000"/>
            </a:solidFill>
            <a:prstDash val="solid"/>
            <a:round/>
            <a:headEnd len="sm" w="sm" type="none"/>
            <a:tailEnd len="sm" w="sm" type="none"/>
          </a:ln>
        </p:spPr>
      </p:pic>
      <p:sp>
        <p:nvSpPr>
          <p:cNvPr id="315" name="Google Shape;315;p49"/>
          <p:cNvSpPr/>
          <p:nvPr/>
        </p:nvSpPr>
        <p:spPr>
          <a:xfrm>
            <a:off x="259925" y="598625"/>
            <a:ext cx="4986000" cy="1323300"/>
          </a:xfrm>
          <a:prstGeom prst="round1Rect">
            <a:avLst>
              <a:gd fmla="val 16667" name="adj"/>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t/>
            </a:r>
            <a:endParaRPr b="1">
              <a:solidFill>
                <a:srgbClr val="666666"/>
              </a:solidFill>
              <a:latin typeface="Rubik"/>
              <a:ea typeface="Rubik"/>
              <a:cs typeface="Rubik"/>
              <a:sym typeface="Rubik"/>
            </a:endParaRPr>
          </a:p>
          <a:p>
            <a:pPr indent="0" lvl="0" marL="0" rtl="0" algn="just">
              <a:lnSpc>
                <a:spcPct val="115000"/>
              </a:lnSpc>
              <a:spcBef>
                <a:spcPts val="0"/>
              </a:spcBef>
              <a:spcAft>
                <a:spcPts val="0"/>
              </a:spcAft>
              <a:buClr>
                <a:schemeClr val="dk1"/>
              </a:buClr>
              <a:buSzPts val="1100"/>
              <a:buFont typeface="Arial"/>
              <a:buNone/>
            </a:pPr>
            <a:r>
              <a:rPr b="1" lang="en-GB">
                <a:solidFill>
                  <a:srgbClr val="666666"/>
                </a:solidFill>
                <a:latin typeface="Rubik"/>
                <a:ea typeface="Rubik"/>
                <a:cs typeface="Rubik"/>
                <a:sym typeface="Rubik"/>
              </a:rPr>
              <a:t>DHT can be used as infrastructure for P2P </a:t>
            </a:r>
            <a:r>
              <a:rPr b="1" lang="en-GB">
                <a:solidFill>
                  <a:srgbClr val="666666"/>
                </a:solidFill>
                <a:latin typeface="Rubik"/>
                <a:ea typeface="Rubik"/>
                <a:cs typeface="Rubik"/>
                <a:sym typeface="Rubik"/>
              </a:rPr>
              <a:t>networks</a:t>
            </a:r>
            <a:endParaRPr b="1">
              <a:solidFill>
                <a:srgbClr val="666666"/>
              </a:solidFill>
              <a:latin typeface="Rubik"/>
              <a:ea typeface="Rubik"/>
              <a:cs typeface="Rubik"/>
              <a:sym typeface="Rubik"/>
            </a:endParaRPr>
          </a:p>
          <a:p>
            <a:pPr indent="0" lvl="0" marL="0" rtl="0" algn="l">
              <a:spcBef>
                <a:spcPts val="0"/>
              </a:spcBef>
              <a:spcAft>
                <a:spcPts val="0"/>
              </a:spcAft>
              <a:buNone/>
            </a:pPr>
            <a:r>
              <a:t/>
            </a:r>
            <a:endParaRPr b="1">
              <a:solidFill>
                <a:srgbClr val="666666"/>
              </a:solidFill>
              <a:latin typeface="Rubik"/>
              <a:ea typeface="Rubik"/>
              <a:cs typeface="Rubik"/>
              <a:sym typeface="Rubik"/>
            </a:endParaRPr>
          </a:p>
        </p:txBody>
      </p:sp>
      <p:cxnSp>
        <p:nvCxnSpPr>
          <p:cNvPr id="316" name="Google Shape;316;p49"/>
          <p:cNvCxnSpPr>
            <a:stCxn id="315" idx="2"/>
            <a:endCxn id="314" idx="0"/>
          </p:cNvCxnSpPr>
          <p:nvPr/>
        </p:nvCxnSpPr>
        <p:spPr>
          <a:xfrm>
            <a:off x="2752925" y="1921925"/>
            <a:ext cx="3741000" cy="563400"/>
          </a:xfrm>
          <a:prstGeom prst="straightConnector1">
            <a:avLst/>
          </a:prstGeom>
          <a:noFill/>
          <a:ln cap="flat" cmpd="sng" w="9525">
            <a:solidFill>
              <a:srgbClr val="FFFFFF"/>
            </a:solidFill>
            <a:prstDash val="solid"/>
            <a:round/>
            <a:headEnd len="med" w="med" type="none"/>
            <a:tailEnd len="med" w="med" type="triangle"/>
          </a:ln>
        </p:spPr>
      </p:cxnSp>
      <p:sp>
        <p:nvSpPr>
          <p:cNvPr id="317" name="Google Shape;317;p49"/>
          <p:cNvSpPr/>
          <p:nvPr/>
        </p:nvSpPr>
        <p:spPr>
          <a:xfrm>
            <a:off x="259925" y="2953688"/>
            <a:ext cx="3623400" cy="1244400"/>
          </a:xfrm>
          <a:prstGeom prst="parallelogram">
            <a:avLst>
              <a:gd fmla="val 25000" name="adj"/>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rgbClr val="666666"/>
                </a:solidFill>
                <a:latin typeface="Rubik"/>
                <a:ea typeface="Rubik"/>
                <a:cs typeface="Rubik"/>
                <a:sym typeface="Rubik"/>
              </a:rPr>
              <a:t>DISTRIBUTED </a:t>
            </a:r>
            <a:endParaRPr sz="1800">
              <a:solidFill>
                <a:srgbClr val="666666"/>
              </a:solidFill>
              <a:latin typeface="Rubik"/>
              <a:ea typeface="Rubik"/>
              <a:cs typeface="Rubik"/>
              <a:sym typeface="Rubik"/>
            </a:endParaRPr>
          </a:p>
          <a:p>
            <a:pPr indent="0" lvl="0" marL="0" rtl="0" algn="ctr">
              <a:spcBef>
                <a:spcPts val="0"/>
              </a:spcBef>
              <a:spcAft>
                <a:spcPts val="0"/>
              </a:spcAft>
              <a:buClr>
                <a:schemeClr val="dk1"/>
              </a:buClr>
              <a:buSzPts val="1100"/>
              <a:buFont typeface="Arial"/>
              <a:buNone/>
            </a:pPr>
            <a:r>
              <a:rPr lang="en-GB" sz="1800">
                <a:solidFill>
                  <a:srgbClr val="666666"/>
                </a:solidFill>
                <a:latin typeface="Rubik"/>
                <a:ea typeface="Rubik"/>
                <a:cs typeface="Rubik"/>
                <a:sym typeface="Rubik"/>
              </a:rPr>
              <a:t>HASH TABLE</a:t>
            </a:r>
            <a:endParaRPr sz="1800">
              <a:solidFill>
                <a:srgbClr val="666666"/>
              </a:solidFill>
              <a:latin typeface="Rubik"/>
              <a:ea typeface="Rubik"/>
              <a:cs typeface="Rubik"/>
              <a:sym typeface="Rubik"/>
            </a:endParaRPr>
          </a:p>
        </p:txBody>
      </p:sp>
      <p:cxnSp>
        <p:nvCxnSpPr>
          <p:cNvPr id="318" name="Google Shape;318;p49"/>
          <p:cNvCxnSpPr>
            <a:stCxn id="315" idx="2"/>
            <a:endCxn id="317" idx="1"/>
          </p:cNvCxnSpPr>
          <p:nvPr/>
        </p:nvCxnSpPr>
        <p:spPr>
          <a:xfrm flipH="1">
            <a:off x="2227025" y="1921925"/>
            <a:ext cx="525900" cy="1031700"/>
          </a:xfrm>
          <a:prstGeom prst="straightConnector1">
            <a:avLst/>
          </a:prstGeom>
          <a:noFill/>
          <a:ln cap="flat" cmpd="sng" w="9525">
            <a:solidFill>
              <a:srgbClr val="FFFFFF"/>
            </a:solidFill>
            <a:prstDash val="solid"/>
            <a:round/>
            <a:headEnd len="med" w="med" type="none"/>
            <a:tailEnd len="med" w="med" type="triangle"/>
          </a:ln>
        </p:spPr>
      </p:cxnSp>
      <p:cxnSp>
        <p:nvCxnSpPr>
          <p:cNvPr id="319" name="Google Shape;319;p49"/>
          <p:cNvCxnSpPr>
            <a:stCxn id="317" idx="2"/>
            <a:endCxn id="314" idx="1"/>
          </p:cNvCxnSpPr>
          <p:nvPr/>
        </p:nvCxnSpPr>
        <p:spPr>
          <a:xfrm>
            <a:off x="3727775" y="3575888"/>
            <a:ext cx="556500" cy="0"/>
          </a:xfrm>
          <a:prstGeom prst="straightConnector1">
            <a:avLst/>
          </a:prstGeom>
          <a:noFill/>
          <a:ln cap="flat" cmpd="sng" w="9525">
            <a:solidFill>
              <a:srgbClr val="FFFFFF"/>
            </a:solidFill>
            <a:prstDash val="solid"/>
            <a:round/>
            <a:headEnd len="med" w="med" type="none"/>
            <a:tailEnd len="med" w="med" type="triangle"/>
          </a:ln>
        </p:spPr>
      </p:cxnSp>
      <p:pic>
        <p:nvPicPr>
          <p:cNvPr id="320" name="Google Shape;320;p49"/>
          <p:cNvPicPr preferRelativeResize="0"/>
          <p:nvPr/>
        </p:nvPicPr>
        <p:blipFill>
          <a:blip r:embed="rId4">
            <a:alphaModFix/>
          </a:blip>
          <a:stretch>
            <a:fillRect/>
          </a:stretch>
        </p:blipFill>
        <p:spPr>
          <a:xfrm>
            <a:off x="8107399" y="-37100"/>
            <a:ext cx="1105325" cy="6935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324" name="Shape 324"/>
        <p:cNvGrpSpPr/>
        <p:nvPr/>
      </p:nvGrpSpPr>
      <p:grpSpPr>
        <a:xfrm>
          <a:off x="0" y="0"/>
          <a:ext cx="0" cy="0"/>
          <a:chOff x="0" y="0"/>
          <a:chExt cx="0" cy="0"/>
        </a:xfrm>
      </p:grpSpPr>
      <p:pic>
        <p:nvPicPr>
          <p:cNvPr id="325" name="Google Shape;325;p50"/>
          <p:cNvPicPr preferRelativeResize="0"/>
          <p:nvPr/>
        </p:nvPicPr>
        <p:blipFill>
          <a:blip r:embed="rId3">
            <a:alphaModFix/>
          </a:blip>
          <a:stretch>
            <a:fillRect/>
          </a:stretch>
        </p:blipFill>
        <p:spPr>
          <a:xfrm>
            <a:off x="1672975" y="987173"/>
            <a:ext cx="5798050" cy="3388550"/>
          </a:xfrm>
          <a:prstGeom prst="rect">
            <a:avLst/>
          </a:prstGeom>
          <a:noFill/>
          <a:ln cap="flat" cmpd="sng" w="114300">
            <a:solidFill>
              <a:srgbClr val="000000"/>
            </a:solidFill>
            <a:prstDash val="solid"/>
            <a:round/>
            <a:headEnd len="sm" w="sm" type="none"/>
            <a:tailEnd len="sm" w="sm" type="none"/>
          </a:ln>
        </p:spPr>
      </p:pic>
      <p:sp>
        <p:nvSpPr>
          <p:cNvPr id="326" name="Google Shape;326;p50"/>
          <p:cNvSpPr/>
          <p:nvPr/>
        </p:nvSpPr>
        <p:spPr>
          <a:xfrm>
            <a:off x="645900" y="2158225"/>
            <a:ext cx="2685900" cy="992400"/>
          </a:xfrm>
          <a:prstGeom prst="rect">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sz="1800">
                <a:solidFill>
                  <a:srgbClr val="666666"/>
                </a:solidFill>
                <a:latin typeface="Rubik"/>
                <a:ea typeface="Rubik"/>
                <a:cs typeface="Rubik"/>
                <a:sym typeface="Rubik"/>
              </a:rPr>
              <a:t>TOKEN CURATED REGISTRY</a:t>
            </a:r>
            <a:endParaRPr b="1" sz="1800">
              <a:solidFill>
                <a:srgbClr val="666666"/>
              </a:solidFill>
              <a:latin typeface="Rubik"/>
              <a:ea typeface="Rubik"/>
              <a:cs typeface="Rubik"/>
              <a:sym typeface="Rubik"/>
            </a:endParaRPr>
          </a:p>
        </p:txBody>
      </p:sp>
      <p:pic>
        <p:nvPicPr>
          <p:cNvPr id="327" name="Google Shape;327;p50"/>
          <p:cNvPicPr preferRelativeResize="0"/>
          <p:nvPr/>
        </p:nvPicPr>
        <p:blipFill>
          <a:blip r:embed="rId4">
            <a:alphaModFix/>
          </a:blip>
          <a:stretch>
            <a:fillRect/>
          </a:stretch>
        </p:blipFill>
        <p:spPr>
          <a:xfrm>
            <a:off x="8107399" y="-37100"/>
            <a:ext cx="1105325" cy="693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331" name="Shape 331"/>
        <p:cNvGrpSpPr/>
        <p:nvPr/>
      </p:nvGrpSpPr>
      <p:grpSpPr>
        <a:xfrm>
          <a:off x="0" y="0"/>
          <a:ext cx="0" cy="0"/>
          <a:chOff x="0" y="0"/>
          <a:chExt cx="0" cy="0"/>
        </a:xfrm>
      </p:grpSpPr>
      <p:pic>
        <p:nvPicPr>
          <p:cNvPr id="332" name="Google Shape;332;p51"/>
          <p:cNvPicPr preferRelativeResize="0"/>
          <p:nvPr/>
        </p:nvPicPr>
        <p:blipFill>
          <a:blip r:embed="rId3">
            <a:alphaModFix/>
          </a:blip>
          <a:stretch>
            <a:fillRect/>
          </a:stretch>
        </p:blipFill>
        <p:spPr>
          <a:xfrm>
            <a:off x="536300" y="657750"/>
            <a:ext cx="3323325" cy="2458125"/>
          </a:xfrm>
          <a:prstGeom prst="rect">
            <a:avLst/>
          </a:prstGeom>
          <a:noFill/>
          <a:ln cap="flat" cmpd="sng" w="76200">
            <a:solidFill>
              <a:srgbClr val="000000"/>
            </a:solidFill>
            <a:prstDash val="solid"/>
            <a:round/>
            <a:headEnd len="sm" w="sm" type="none"/>
            <a:tailEnd len="sm" w="sm" type="none"/>
          </a:ln>
        </p:spPr>
      </p:pic>
      <p:pic>
        <p:nvPicPr>
          <p:cNvPr id="333" name="Google Shape;333;p51"/>
          <p:cNvPicPr preferRelativeResize="0"/>
          <p:nvPr/>
        </p:nvPicPr>
        <p:blipFill>
          <a:blip r:embed="rId4">
            <a:alphaModFix/>
          </a:blip>
          <a:stretch>
            <a:fillRect/>
          </a:stretch>
        </p:blipFill>
        <p:spPr>
          <a:xfrm>
            <a:off x="4990875" y="1694912"/>
            <a:ext cx="2106050" cy="1753675"/>
          </a:xfrm>
          <a:prstGeom prst="rect">
            <a:avLst/>
          </a:prstGeom>
          <a:noFill/>
          <a:ln cap="flat" cmpd="sng" w="76200">
            <a:solidFill>
              <a:srgbClr val="000000"/>
            </a:solidFill>
            <a:prstDash val="solid"/>
            <a:round/>
            <a:headEnd len="sm" w="sm" type="none"/>
            <a:tailEnd len="sm" w="sm" type="none"/>
          </a:ln>
        </p:spPr>
      </p:pic>
      <p:cxnSp>
        <p:nvCxnSpPr>
          <p:cNvPr id="334" name="Google Shape;334;p51"/>
          <p:cNvCxnSpPr>
            <a:stCxn id="332" idx="3"/>
            <a:endCxn id="333" idx="1"/>
          </p:cNvCxnSpPr>
          <p:nvPr/>
        </p:nvCxnSpPr>
        <p:spPr>
          <a:xfrm>
            <a:off x="3859625" y="1886813"/>
            <a:ext cx="1131300" cy="684900"/>
          </a:xfrm>
          <a:prstGeom prst="bentConnector3">
            <a:avLst>
              <a:gd fmla="val 49998" name="adj1"/>
            </a:avLst>
          </a:prstGeom>
          <a:noFill/>
          <a:ln cap="flat" cmpd="sng" w="9525">
            <a:solidFill>
              <a:srgbClr val="FFFFFF"/>
            </a:solidFill>
            <a:prstDash val="solid"/>
            <a:round/>
            <a:headEnd len="med" w="med" type="none"/>
            <a:tailEnd len="med" w="med" type="none"/>
          </a:ln>
        </p:spPr>
      </p:cxnSp>
      <p:pic>
        <p:nvPicPr>
          <p:cNvPr id="335" name="Google Shape;335;p51"/>
          <p:cNvPicPr preferRelativeResize="0"/>
          <p:nvPr/>
        </p:nvPicPr>
        <p:blipFill>
          <a:blip r:embed="rId5">
            <a:alphaModFix/>
          </a:blip>
          <a:stretch>
            <a:fillRect/>
          </a:stretch>
        </p:blipFill>
        <p:spPr>
          <a:xfrm>
            <a:off x="8107399" y="-37100"/>
            <a:ext cx="1105325" cy="6935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339" name="Shape 339"/>
        <p:cNvGrpSpPr/>
        <p:nvPr/>
      </p:nvGrpSpPr>
      <p:grpSpPr>
        <a:xfrm>
          <a:off x="0" y="0"/>
          <a:ext cx="0" cy="0"/>
          <a:chOff x="0" y="0"/>
          <a:chExt cx="0" cy="0"/>
        </a:xfrm>
      </p:grpSpPr>
      <p:pic>
        <p:nvPicPr>
          <p:cNvPr id="340" name="Google Shape;340;p52"/>
          <p:cNvPicPr preferRelativeResize="0"/>
          <p:nvPr/>
        </p:nvPicPr>
        <p:blipFill>
          <a:blip r:embed="rId3">
            <a:alphaModFix/>
          </a:blip>
          <a:stretch>
            <a:fillRect/>
          </a:stretch>
        </p:blipFill>
        <p:spPr>
          <a:xfrm>
            <a:off x="8107399" y="-37100"/>
            <a:ext cx="1105325" cy="693575"/>
          </a:xfrm>
          <a:prstGeom prst="rect">
            <a:avLst/>
          </a:prstGeom>
          <a:noFill/>
          <a:ln>
            <a:noFill/>
          </a:ln>
        </p:spPr>
      </p:pic>
      <p:sp>
        <p:nvSpPr>
          <p:cNvPr id="341" name="Google Shape;341;p52"/>
          <p:cNvSpPr/>
          <p:nvPr/>
        </p:nvSpPr>
        <p:spPr>
          <a:xfrm>
            <a:off x="1668925" y="740625"/>
            <a:ext cx="5750100" cy="3759900"/>
          </a:xfrm>
          <a:prstGeom prst="rect">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b="1" lang="en-GB" sz="1800">
                <a:solidFill>
                  <a:srgbClr val="666666"/>
                </a:solidFill>
                <a:latin typeface="Rubik"/>
                <a:ea typeface="Rubik"/>
                <a:cs typeface="Rubik"/>
                <a:sym typeface="Rubik"/>
              </a:rPr>
              <a:t>Learn more about protocols:</a:t>
            </a:r>
            <a:endParaRPr b="1" sz="1800">
              <a:solidFill>
                <a:srgbClr val="666666"/>
              </a:solidFill>
              <a:latin typeface="Rubik"/>
              <a:ea typeface="Rubik"/>
              <a:cs typeface="Rubik"/>
              <a:sym typeface="Rubik"/>
            </a:endParaRPr>
          </a:p>
          <a:p>
            <a:pPr indent="0" lvl="0" marL="457200" rtl="0" algn="l">
              <a:spcBef>
                <a:spcPts val="0"/>
              </a:spcBef>
              <a:spcAft>
                <a:spcPts val="0"/>
              </a:spcAft>
              <a:buNone/>
            </a:pPr>
            <a:r>
              <a:t/>
            </a:r>
            <a:endParaRPr b="1" sz="1800">
              <a:solidFill>
                <a:srgbClr val="666666"/>
              </a:solidFill>
              <a:latin typeface="Rubik"/>
              <a:ea typeface="Rubik"/>
              <a:cs typeface="Rubik"/>
              <a:sym typeface="Rubik"/>
            </a:endParaRPr>
          </a:p>
          <a:p>
            <a:pPr indent="-342900" lvl="0" marL="457200" rtl="0" algn="l">
              <a:spcBef>
                <a:spcPts val="0"/>
              </a:spcBef>
              <a:spcAft>
                <a:spcPts val="0"/>
              </a:spcAft>
              <a:buClr>
                <a:srgbClr val="666666"/>
              </a:buClr>
              <a:buSzPts val="1800"/>
              <a:buFont typeface="Rubik"/>
              <a:buChar char="-"/>
            </a:pPr>
            <a:r>
              <a:rPr b="1" lang="en-GB" sz="1800">
                <a:solidFill>
                  <a:srgbClr val="666666"/>
                </a:solidFill>
                <a:latin typeface="Rubik"/>
                <a:ea typeface="Rubik"/>
                <a:cs typeface="Rubik"/>
                <a:sym typeface="Rubik"/>
              </a:rPr>
              <a:t>Database </a:t>
            </a:r>
            <a:r>
              <a:rPr b="1" lang="en-GB" sz="1800">
                <a:solidFill>
                  <a:srgbClr val="666666"/>
                </a:solidFill>
                <a:latin typeface="Rubik"/>
                <a:ea typeface="Rubik"/>
                <a:cs typeface="Rubik"/>
                <a:sym typeface="Rubik"/>
              </a:rPr>
              <a:t>management</a:t>
            </a:r>
            <a:r>
              <a:rPr b="1" lang="en-GB" sz="1800">
                <a:solidFill>
                  <a:srgbClr val="666666"/>
                </a:solidFill>
                <a:latin typeface="Rubik"/>
                <a:ea typeface="Rubik"/>
                <a:cs typeface="Rubik"/>
                <a:sym typeface="Rubik"/>
              </a:rPr>
              <a:t> </a:t>
            </a:r>
            <a:r>
              <a:rPr b="1" lang="en-GB" sz="1800">
                <a:solidFill>
                  <a:srgbClr val="666666"/>
                </a:solidFill>
                <a:latin typeface="Rubik"/>
                <a:ea typeface="Rubik"/>
                <a:cs typeface="Rubik"/>
                <a:sym typeface="Rubik"/>
              </a:rPr>
              <a:t>systems</a:t>
            </a:r>
            <a:endParaRPr b="1" sz="1800">
              <a:solidFill>
                <a:srgbClr val="666666"/>
              </a:solidFill>
              <a:latin typeface="Rubik"/>
              <a:ea typeface="Rubik"/>
              <a:cs typeface="Rubik"/>
              <a:sym typeface="Rubik"/>
            </a:endParaRPr>
          </a:p>
          <a:p>
            <a:pPr indent="-342900" lvl="0" marL="457200" rtl="0" algn="l">
              <a:spcBef>
                <a:spcPts val="0"/>
              </a:spcBef>
              <a:spcAft>
                <a:spcPts val="0"/>
              </a:spcAft>
              <a:buClr>
                <a:srgbClr val="666666"/>
              </a:buClr>
              <a:buSzPts val="1800"/>
              <a:buFont typeface="Rubik"/>
              <a:buChar char="-"/>
            </a:pPr>
            <a:r>
              <a:rPr b="1" lang="en-GB" sz="1800">
                <a:solidFill>
                  <a:srgbClr val="666666"/>
                </a:solidFill>
                <a:latin typeface="Rubik"/>
                <a:ea typeface="Rubik"/>
                <a:cs typeface="Rubik"/>
                <a:sym typeface="Rubik"/>
              </a:rPr>
              <a:t>Cryptography</a:t>
            </a:r>
            <a:endParaRPr b="1" sz="1800">
              <a:solidFill>
                <a:srgbClr val="666666"/>
              </a:solidFill>
              <a:latin typeface="Rubik"/>
              <a:ea typeface="Rubik"/>
              <a:cs typeface="Rubik"/>
              <a:sym typeface="Rubik"/>
            </a:endParaRPr>
          </a:p>
          <a:p>
            <a:pPr indent="-342900" lvl="0" marL="457200" rtl="0" algn="l">
              <a:spcBef>
                <a:spcPts val="0"/>
              </a:spcBef>
              <a:spcAft>
                <a:spcPts val="0"/>
              </a:spcAft>
              <a:buClr>
                <a:srgbClr val="666666"/>
              </a:buClr>
              <a:buSzPts val="1800"/>
              <a:buFont typeface="Rubik"/>
              <a:buChar char="-"/>
            </a:pPr>
            <a:r>
              <a:rPr b="1" lang="en-GB" sz="1800">
                <a:solidFill>
                  <a:srgbClr val="666666"/>
                </a:solidFill>
                <a:latin typeface="Rubik"/>
                <a:ea typeface="Rubik"/>
                <a:cs typeface="Rubik"/>
                <a:sym typeface="Rubik"/>
              </a:rPr>
              <a:t>Computer networks</a:t>
            </a:r>
            <a:endParaRPr b="1" sz="1800">
              <a:solidFill>
                <a:srgbClr val="666666"/>
              </a:solidFill>
              <a:latin typeface="Rubik"/>
              <a:ea typeface="Rubik"/>
              <a:cs typeface="Rubik"/>
              <a:sym typeface="Rubik"/>
            </a:endParaRPr>
          </a:p>
          <a:p>
            <a:pPr indent="-342900" lvl="0" marL="457200" rtl="0" algn="l">
              <a:spcBef>
                <a:spcPts val="0"/>
              </a:spcBef>
              <a:spcAft>
                <a:spcPts val="0"/>
              </a:spcAft>
              <a:buClr>
                <a:srgbClr val="666666"/>
              </a:buClr>
              <a:buSzPts val="1800"/>
              <a:buFont typeface="Rubik"/>
              <a:buChar char="-"/>
            </a:pPr>
            <a:r>
              <a:rPr b="1" lang="en-GB" sz="1800">
                <a:solidFill>
                  <a:srgbClr val="666666"/>
                </a:solidFill>
                <a:latin typeface="Rubik"/>
                <a:ea typeface="Rubik"/>
                <a:cs typeface="Rubik"/>
                <a:sym typeface="Rubik"/>
              </a:rPr>
              <a:t>Data transmission</a:t>
            </a:r>
            <a:endParaRPr b="1" sz="1800">
              <a:solidFill>
                <a:srgbClr val="666666"/>
              </a:solidFill>
              <a:latin typeface="Rubik"/>
              <a:ea typeface="Rubik"/>
              <a:cs typeface="Rubik"/>
              <a:sym typeface="Rubik"/>
            </a:endParaRPr>
          </a:p>
          <a:p>
            <a:pPr indent="-342900" lvl="0" marL="457200" rtl="0" algn="l">
              <a:spcBef>
                <a:spcPts val="0"/>
              </a:spcBef>
              <a:spcAft>
                <a:spcPts val="0"/>
              </a:spcAft>
              <a:buClr>
                <a:srgbClr val="666666"/>
              </a:buClr>
              <a:buSzPts val="1800"/>
              <a:buFont typeface="Rubik"/>
              <a:buChar char="-"/>
            </a:pPr>
            <a:r>
              <a:rPr b="1" lang="en-GB" sz="1800">
                <a:solidFill>
                  <a:srgbClr val="666666"/>
                </a:solidFill>
                <a:latin typeface="Rubik"/>
                <a:ea typeface="Rubik"/>
                <a:cs typeface="Rubik"/>
                <a:sym typeface="Rubik"/>
              </a:rPr>
              <a:t>Local operating systems</a:t>
            </a:r>
            <a:endParaRPr b="1" sz="1800">
              <a:solidFill>
                <a:srgbClr val="666666"/>
              </a:solidFill>
              <a:latin typeface="Rubik"/>
              <a:ea typeface="Rubik"/>
              <a:cs typeface="Rubik"/>
              <a:sym typeface="Rubik"/>
            </a:endParaRPr>
          </a:p>
          <a:p>
            <a:pPr indent="-342900" lvl="0" marL="457200" rtl="0" algn="l">
              <a:spcBef>
                <a:spcPts val="0"/>
              </a:spcBef>
              <a:spcAft>
                <a:spcPts val="0"/>
              </a:spcAft>
              <a:buClr>
                <a:srgbClr val="666666"/>
              </a:buClr>
              <a:buSzPts val="1800"/>
              <a:buFont typeface="Rubik"/>
              <a:buChar char="-"/>
            </a:pPr>
            <a:r>
              <a:rPr b="1" lang="en-GB" sz="1800">
                <a:solidFill>
                  <a:srgbClr val="666666"/>
                </a:solidFill>
                <a:latin typeface="Rubik"/>
                <a:ea typeface="Rubik"/>
                <a:cs typeface="Rubik"/>
                <a:sym typeface="Rubik"/>
              </a:rPr>
              <a:t>Routing</a:t>
            </a:r>
            <a:endParaRPr b="1" sz="1800">
              <a:solidFill>
                <a:srgbClr val="666666"/>
              </a:solidFill>
              <a:latin typeface="Rubik"/>
              <a:ea typeface="Rubik"/>
              <a:cs typeface="Rubik"/>
              <a:sym typeface="Rubik"/>
            </a:endParaRPr>
          </a:p>
          <a:p>
            <a:pPr indent="-342900" lvl="0" marL="457200" rtl="0" algn="l">
              <a:spcBef>
                <a:spcPts val="0"/>
              </a:spcBef>
              <a:spcAft>
                <a:spcPts val="0"/>
              </a:spcAft>
              <a:buClr>
                <a:srgbClr val="666666"/>
              </a:buClr>
              <a:buSzPts val="1800"/>
              <a:buFont typeface="Rubik"/>
              <a:buChar char="-"/>
            </a:pPr>
            <a:r>
              <a:rPr b="1" lang="en-GB" sz="1800">
                <a:solidFill>
                  <a:srgbClr val="666666"/>
                </a:solidFill>
                <a:latin typeface="Rubik"/>
                <a:ea typeface="Rubik"/>
                <a:cs typeface="Rubik"/>
                <a:sym typeface="Rubik"/>
              </a:rPr>
              <a:t>Network fundamentals</a:t>
            </a:r>
            <a:br>
              <a:rPr b="1" lang="en-GB" sz="1800">
                <a:solidFill>
                  <a:srgbClr val="666666"/>
                </a:solidFill>
                <a:latin typeface="Rubik"/>
                <a:ea typeface="Rubik"/>
                <a:cs typeface="Rubik"/>
                <a:sym typeface="Rubik"/>
              </a:rPr>
            </a:br>
            <a:br>
              <a:rPr b="1" lang="en-GB" sz="1800">
                <a:solidFill>
                  <a:srgbClr val="666666"/>
                </a:solidFill>
                <a:latin typeface="Rubik"/>
                <a:ea typeface="Rubik"/>
                <a:cs typeface="Rubik"/>
                <a:sym typeface="Rubik"/>
              </a:rPr>
            </a:br>
            <a:r>
              <a:rPr b="1" lang="en-GB" sz="1800">
                <a:solidFill>
                  <a:srgbClr val="666666"/>
                </a:solidFill>
                <a:latin typeface="Rubik"/>
                <a:ea typeface="Rubik"/>
                <a:cs typeface="Rubik"/>
                <a:sym typeface="Rubik"/>
              </a:rPr>
              <a:t>Please note that there are plenty of free online resources... like blockgeeks.com =)</a:t>
            </a:r>
            <a:endParaRPr b="1" sz="1800">
              <a:solidFill>
                <a:srgbClr val="666666"/>
              </a:solidFill>
              <a:latin typeface="Rubik"/>
              <a:ea typeface="Rubik"/>
              <a:cs typeface="Rubik"/>
              <a:sym typeface="Rubik"/>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345" name="Shape 345"/>
        <p:cNvGrpSpPr/>
        <p:nvPr/>
      </p:nvGrpSpPr>
      <p:grpSpPr>
        <a:xfrm>
          <a:off x="0" y="0"/>
          <a:ext cx="0" cy="0"/>
          <a:chOff x="0" y="0"/>
          <a:chExt cx="0" cy="0"/>
        </a:xfrm>
      </p:grpSpPr>
      <p:pic>
        <p:nvPicPr>
          <p:cNvPr id="346" name="Google Shape;346;p53"/>
          <p:cNvPicPr preferRelativeResize="0"/>
          <p:nvPr/>
        </p:nvPicPr>
        <p:blipFill rotWithShape="1">
          <a:blip r:embed="rId3">
            <a:alphaModFix/>
          </a:blip>
          <a:srcRect b="0" l="0" r="0" t="8366"/>
          <a:stretch/>
        </p:blipFill>
        <p:spPr>
          <a:xfrm>
            <a:off x="610675" y="888150"/>
            <a:ext cx="3493726" cy="3370001"/>
          </a:xfrm>
          <a:prstGeom prst="rect">
            <a:avLst/>
          </a:prstGeom>
          <a:noFill/>
          <a:ln cap="flat" cmpd="sng" w="76200">
            <a:solidFill>
              <a:srgbClr val="000000"/>
            </a:solidFill>
            <a:prstDash val="solid"/>
            <a:round/>
            <a:headEnd len="sm" w="sm" type="none"/>
            <a:tailEnd len="sm" w="sm" type="none"/>
          </a:ln>
        </p:spPr>
      </p:pic>
      <p:sp>
        <p:nvSpPr>
          <p:cNvPr id="347" name="Google Shape;347;p53"/>
          <p:cNvSpPr/>
          <p:nvPr/>
        </p:nvSpPr>
        <p:spPr>
          <a:xfrm>
            <a:off x="4930850" y="1977000"/>
            <a:ext cx="3670500" cy="1189500"/>
          </a:xfrm>
          <a:prstGeom prst="rect">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rgbClr val="666666"/>
                </a:solidFill>
                <a:latin typeface="Rubik"/>
                <a:ea typeface="Rubik"/>
                <a:cs typeface="Rubik"/>
                <a:sym typeface="Rubik"/>
              </a:rPr>
              <a:t>Have we seen this before?</a:t>
            </a:r>
            <a:endParaRPr b="1" sz="1800">
              <a:solidFill>
                <a:srgbClr val="666666"/>
              </a:solidFill>
              <a:latin typeface="Rubik"/>
              <a:ea typeface="Rubik"/>
              <a:cs typeface="Rubik"/>
              <a:sym typeface="Rubik"/>
            </a:endParaRPr>
          </a:p>
        </p:txBody>
      </p:sp>
      <p:cxnSp>
        <p:nvCxnSpPr>
          <p:cNvPr id="348" name="Google Shape;348;p53"/>
          <p:cNvCxnSpPr>
            <a:stCxn id="347" idx="1"/>
            <a:endCxn id="346" idx="3"/>
          </p:cNvCxnSpPr>
          <p:nvPr/>
        </p:nvCxnSpPr>
        <p:spPr>
          <a:xfrm flipH="1">
            <a:off x="4104350" y="2571750"/>
            <a:ext cx="826500" cy="1500"/>
          </a:xfrm>
          <a:prstGeom prst="straightConnector1">
            <a:avLst/>
          </a:prstGeom>
          <a:noFill/>
          <a:ln cap="flat" cmpd="sng" w="9525">
            <a:solidFill>
              <a:srgbClr val="FFFFFF"/>
            </a:solidFill>
            <a:prstDash val="solid"/>
            <a:round/>
            <a:headEnd len="med" w="med" type="none"/>
            <a:tailEnd len="med" w="med" type="triangle"/>
          </a:ln>
        </p:spPr>
      </p:cxnSp>
      <p:pic>
        <p:nvPicPr>
          <p:cNvPr id="349" name="Google Shape;349;p53"/>
          <p:cNvPicPr preferRelativeResize="0"/>
          <p:nvPr/>
        </p:nvPicPr>
        <p:blipFill>
          <a:blip r:embed="rId4">
            <a:alphaModFix/>
          </a:blip>
          <a:stretch>
            <a:fillRect/>
          </a:stretch>
        </p:blipFill>
        <p:spPr>
          <a:xfrm>
            <a:off x="8107399" y="-37100"/>
            <a:ext cx="1105325" cy="693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145" name="Shape 145"/>
        <p:cNvGrpSpPr/>
        <p:nvPr/>
      </p:nvGrpSpPr>
      <p:grpSpPr>
        <a:xfrm>
          <a:off x="0" y="0"/>
          <a:ext cx="0" cy="0"/>
          <a:chOff x="0" y="0"/>
          <a:chExt cx="0" cy="0"/>
        </a:xfrm>
      </p:grpSpPr>
      <p:pic>
        <p:nvPicPr>
          <p:cNvPr id="146" name="Google Shape;146;p27"/>
          <p:cNvPicPr preferRelativeResize="0"/>
          <p:nvPr/>
        </p:nvPicPr>
        <p:blipFill>
          <a:blip r:embed="rId3">
            <a:alphaModFix/>
          </a:blip>
          <a:stretch>
            <a:fillRect/>
          </a:stretch>
        </p:blipFill>
        <p:spPr>
          <a:xfrm>
            <a:off x="8107399" y="-37100"/>
            <a:ext cx="1105325" cy="693575"/>
          </a:xfrm>
          <a:prstGeom prst="rect">
            <a:avLst/>
          </a:prstGeom>
          <a:noFill/>
          <a:ln>
            <a:noFill/>
          </a:ln>
        </p:spPr>
      </p:pic>
      <p:pic>
        <p:nvPicPr>
          <p:cNvPr id="147" name="Google Shape;147;p27"/>
          <p:cNvPicPr preferRelativeResize="0"/>
          <p:nvPr/>
        </p:nvPicPr>
        <p:blipFill rotWithShape="1">
          <a:blip r:embed="rId4">
            <a:alphaModFix/>
          </a:blip>
          <a:srcRect b="18427" l="0" r="0" t="0"/>
          <a:stretch/>
        </p:blipFill>
        <p:spPr>
          <a:xfrm>
            <a:off x="1860775" y="600225"/>
            <a:ext cx="5034225" cy="38649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353" name="Shape 353"/>
        <p:cNvGrpSpPr/>
        <p:nvPr/>
      </p:nvGrpSpPr>
      <p:grpSpPr>
        <a:xfrm>
          <a:off x="0" y="0"/>
          <a:ext cx="0" cy="0"/>
          <a:chOff x="0" y="0"/>
          <a:chExt cx="0" cy="0"/>
        </a:xfrm>
      </p:grpSpPr>
      <p:pic>
        <p:nvPicPr>
          <p:cNvPr id="354" name="Google Shape;354;p54"/>
          <p:cNvPicPr preferRelativeResize="0"/>
          <p:nvPr/>
        </p:nvPicPr>
        <p:blipFill>
          <a:blip r:embed="rId3">
            <a:alphaModFix/>
          </a:blip>
          <a:stretch>
            <a:fillRect/>
          </a:stretch>
        </p:blipFill>
        <p:spPr>
          <a:xfrm>
            <a:off x="8107399" y="-37100"/>
            <a:ext cx="1105325" cy="693575"/>
          </a:xfrm>
          <a:prstGeom prst="rect">
            <a:avLst/>
          </a:prstGeom>
          <a:noFill/>
          <a:ln>
            <a:noFill/>
          </a:ln>
        </p:spPr>
      </p:pic>
      <p:sp>
        <p:nvSpPr>
          <p:cNvPr id="355" name="Google Shape;355;p54"/>
          <p:cNvSpPr/>
          <p:nvPr/>
        </p:nvSpPr>
        <p:spPr>
          <a:xfrm>
            <a:off x="1446600" y="538275"/>
            <a:ext cx="6108000" cy="787500"/>
          </a:xfrm>
          <a:prstGeom prst="rect">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rgbClr val="666666"/>
                </a:solidFill>
                <a:latin typeface="Rubik"/>
                <a:ea typeface="Rubik"/>
                <a:cs typeface="Rubik"/>
                <a:sym typeface="Rubik"/>
              </a:rPr>
              <a:t>WELCOME TO THE BLOCKCHAIN</a:t>
            </a:r>
            <a:endParaRPr b="1" sz="1800">
              <a:solidFill>
                <a:srgbClr val="666666"/>
              </a:solidFill>
              <a:latin typeface="Rubik"/>
              <a:ea typeface="Rubik"/>
              <a:cs typeface="Rubik"/>
              <a:sym typeface="Rubik"/>
            </a:endParaRPr>
          </a:p>
        </p:txBody>
      </p:sp>
      <p:pic>
        <p:nvPicPr>
          <p:cNvPr id="356" name="Google Shape;356;p54"/>
          <p:cNvPicPr preferRelativeResize="0"/>
          <p:nvPr/>
        </p:nvPicPr>
        <p:blipFill>
          <a:blip r:embed="rId4">
            <a:alphaModFix/>
          </a:blip>
          <a:stretch>
            <a:fillRect/>
          </a:stretch>
        </p:blipFill>
        <p:spPr>
          <a:xfrm>
            <a:off x="1498558" y="1630575"/>
            <a:ext cx="2413399" cy="3208125"/>
          </a:xfrm>
          <a:prstGeom prst="rect">
            <a:avLst/>
          </a:prstGeom>
          <a:noFill/>
          <a:ln cap="flat" cmpd="sng" w="76200">
            <a:solidFill>
              <a:srgbClr val="000000"/>
            </a:solidFill>
            <a:prstDash val="solid"/>
            <a:round/>
            <a:headEnd len="sm" w="sm" type="none"/>
            <a:tailEnd len="sm" w="sm" type="none"/>
          </a:ln>
        </p:spPr>
      </p:pic>
      <p:sp>
        <p:nvSpPr>
          <p:cNvPr id="357" name="Google Shape;357;p54"/>
          <p:cNvSpPr/>
          <p:nvPr/>
        </p:nvSpPr>
        <p:spPr>
          <a:xfrm>
            <a:off x="4246775" y="1605075"/>
            <a:ext cx="3307800" cy="787500"/>
          </a:xfrm>
          <a:prstGeom prst="rect">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rgbClr val="666666"/>
                </a:solidFill>
                <a:latin typeface="Rubik"/>
                <a:ea typeface="Rubik"/>
                <a:cs typeface="Rubik"/>
                <a:sym typeface="Rubik"/>
              </a:rPr>
              <a:t>Money protocol</a:t>
            </a:r>
            <a:endParaRPr b="1" sz="1800">
              <a:solidFill>
                <a:srgbClr val="666666"/>
              </a:solidFill>
              <a:latin typeface="Rubik"/>
              <a:ea typeface="Rubik"/>
              <a:cs typeface="Rubik"/>
              <a:sym typeface="Rubik"/>
            </a:endParaRPr>
          </a:p>
        </p:txBody>
      </p:sp>
      <p:sp>
        <p:nvSpPr>
          <p:cNvPr id="358" name="Google Shape;358;p54"/>
          <p:cNvSpPr/>
          <p:nvPr/>
        </p:nvSpPr>
        <p:spPr>
          <a:xfrm>
            <a:off x="4246775" y="2798771"/>
            <a:ext cx="3307800" cy="787500"/>
          </a:xfrm>
          <a:prstGeom prst="rect">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rgbClr val="666666"/>
                </a:solidFill>
                <a:latin typeface="Rubik"/>
                <a:ea typeface="Rubik"/>
                <a:cs typeface="Rubik"/>
                <a:sym typeface="Rubik"/>
              </a:rPr>
              <a:t>Governance</a:t>
            </a:r>
            <a:r>
              <a:rPr b="1" lang="en-GB" sz="1800">
                <a:solidFill>
                  <a:srgbClr val="666666"/>
                </a:solidFill>
                <a:latin typeface="Rubik"/>
                <a:ea typeface="Rubik"/>
                <a:cs typeface="Rubik"/>
                <a:sym typeface="Rubik"/>
              </a:rPr>
              <a:t> issues</a:t>
            </a:r>
            <a:endParaRPr b="1" sz="1800">
              <a:solidFill>
                <a:srgbClr val="666666"/>
              </a:solidFill>
              <a:latin typeface="Rubik"/>
              <a:ea typeface="Rubik"/>
              <a:cs typeface="Rubik"/>
              <a:sym typeface="Rubik"/>
            </a:endParaRPr>
          </a:p>
        </p:txBody>
      </p:sp>
      <p:sp>
        <p:nvSpPr>
          <p:cNvPr id="359" name="Google Shape;359;p54"/>
          <p:cNvSpPr/>
          <p:nvPr/>
        </p:nvSpPr>
        <p:spPr>
          <a:xfrm>
            <a:off x="4246775" y="4043475"/>
            <a:ext cx="3307800" cy="787500"/>
          </a:xfrm>
          <a:prstGeom prst="rect">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rgbClr val="666666"/>
                </a:solidFill>
                <a:latin typeface="Rubik"/>
                <a:ea typeface="Rubik"/>
                <a:cs typeface="Rubik"/>
                <a:sym typeface="Rubik"/>
              </a:rPr>
              <a:t>Consensus</a:t>
            </a:r>
            <a:r>
              <a:rPr b="1" lang="en-GB" sz="1800">
                <a:solidFill>
                  <a:srgbClr val="666666"/>
                </a:solidFill>
                <a:latin typeface="Rubik"/>
                <a:ea typeface="Rubik"/>
                <a:cs typeface="Rubik"/>
                <a:sym typeface="Rubik"/>
              </a:rPr>
              <a:t> mechanism</a:t>
            </a:r>
            <a:endParaRPr b="1" sz="1800">
              <a:solidFill>
                <a:srgbClr val="666666"/>
              </a:solidFill>
              <a:latin typeface="Rubik"/>
              <a:ea typeface="Rubik"/>
              <a:cs typeface="Rubik"/>
              <a:sym typeface="Rubik"/>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363" name="Shape 363"/>
        <p:cNvGrpSpPr/>
        <p:nvPr/>
      </p:nvGrpSpPr>
      <p:grpSpPr>
        <a:xfrm>
          <a:off x="0" y="0"/>
          <a:ext cx="0" cy="0"/>
          <a:chOff x="0" y="0"/>
          <a:chExt cx="0" cy="0"/>
        </a:xfrm>
      </p:grpSpPr>
      <p:pic>
        <p:nvPicPr>
          <p:cNvPr id="364" name="Google Shape;364;p55"/>
          <p:cNvPicPr preferRelativeResize="0"/>
          <p:nvPr/>
        </p:nvPicPr>
        <p:blipFill>
          <a:blip r:embed="rId3">
            <a:alphaModFix/>
          </a:blip>
          <a:stretch>
            <a:fillRect/>
          </a:stretch>
        </p:blipFill>
        <p:spPr>
          <a:xfrm>
            <a:off x="1785938" y="1000129"/>
            <a:ext cx="5572125" cy="3143250"/>
          </a:xfrm>
          <a:prstGeom prst="rect">
            <a:avLst/>
          </a:prstGeom>
          <a:noFill/>
          <a:ln cap="flat" cmpd="sng" w="76200">
            <a:solidFill>
              <a:srgbClr val="000000"/>
            </a:solidFill>
            <a:prstDash val="solid"/>
            <a:round/>
            <a:headEnd len="sm" w="sm" type="none"/>
            <a:tailEnd len="sm" w="sm" type="none"/>
          </a:ln>
        </p:spPr>
      </p:pic>
      <p:pic>
        <p:nvPicPr>
          <p:cNvPr id="365" name="Google Shape;365;p55"/>
          <p:cNvPicPr preferRelativeResize="0"/>
          <p:nvPr/>
        </p:nvPicPr>
        <p:blipFill>
          <a:blip r:embed="rId4">
            <a:alphaModFix/>
          </a:blip>
          <a:stretch>
            <a:fillRect/>
          </a:stretch>
        </p:blipFill>
        <p:spPr>
          <a:xfrm>
            <a:off x="8107399" y="-37100"/>
            <a:ext cx="1105325" cy="6935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369" name="Shape 369"/>
        <p:cNvGrpSpPr/>
        <p:nvPr/>
      </p:nvGrpSpPr>
      <p:grpSpPr>
        <a:xfrm>
          <a:off x="0" y="0"/>
          <a:ext cx="0" cy="0"/>
          <a:chOff x="0" y="0"/>
          <a:chExt cx="0" cy="0"/>
        </a:xfrm>
      </p:grpSpPr>
      <p:pic>
        <p:nvPicPr>
          <p:cNvPr id="370" name="Google Shape;370;p56"/>
          <p:cNvPicPr preferRelativeResize="0"/>
          <p:nvPr/>
        </p:nvPicPr>
        <p:blipFill>
          <a:blip r:embed="rId3">
            <a:alphaModFix/>
          </a:blip>
          <a:stretch>
            <a:fillRect/>
          </a:stretch>
        </p:blipFill>
        <p:spPr>
          <a:xfrm>
            <a:off x="8107399" y="-37100"/>
            <a:ext cx="1105325" cy="693575"/>
          </a:xfrm>
          <a:prstGeom prst="rect">
            <a:avLst/>
          </a:prstGeom>
          <a:noFill/>
          <a:ln>
            <a:noFill/>
          </a:ln>
        </p:spPr>
      </p:pic>
      <p:pic>
        <p:nvPicPr>
          <p:cNvPr id="371" name="Google Shape;371;p56"/>
          <p:cNvPicPr preferRelativeResize="0"/>
          <p:nvPr/>
        </p:nvPicPr>
        <p:blipFill>
          <a:blip r:embed="rId4">
            <a:alphaModFix/>
          </a:blip>
          <a:stretch>
            <a:fillRect/>
          </a:stretch>
        </p:blipFill>
        <p:spPr>
          <a:xfrm>
            <a:off x="676150" y="807450"/>
            <a:ext cx="3892275" cy="3613750"/>
          </a:xfrm>
          <a:prstGeom prst="rect">
            <a:avLst/>
          </a:prstGeom>
          <a:noFill/>
          <a:ln>
            <a:noFill/>
          </a:ln>
        </p:spPr>
      </p:pic>
      <p:sp>
        <p:nvSpPr>
          <p:cNvPr id="372" name="Google Shape;372;p56"/>
          <p:cNvSpPr/>
          <p:nvPr/>
        </p:nvSpPr>
        <p:spPr>
          <a:xfrm>
            <a:off x="4780175" y="766875"/>
            <a:ext cx="3307800" cy="787500"/>
          </a:xfrm>
          <a:prstGeom prst="rect">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rgbClr val="666666"/>
                </a:solidFill>
                <a:latin typeface="Rubik"/>
                <a:ea typeface="Rubik"/>
                <a:cs typeface="Rubik"/>
                <a:sym typeface="Rubik"/>
              </a:rPr>
              <a:t>Blockchain 1.0: layers are “glued” together</a:t>
            </a:r>
            <a:endParaRPr b="1" sz="1800">
              <a:solidFill>
                <a:srgbClr val="666666"/>
              </a:solidFill>
              <a:latin typeface="Rubik"/>
              <a:ea typeface="Rubik"/>
              <a:cs typeface="Rubik"/>
              <a:sym typeface="Rubik"/>
            </a:endParaRPr>
          </a:p>
        </p:txBody>
      </p:sp>
      <p:sp>
        <p:nvSpPr>
          <p:cNvPr id="373" name="Google Shape;373;p56"/>
          <p:cNvSpPr/>
          <p:nvPr/>
        </p:nvSpPr>
        <p:spPr>
          <a:xfrm>
            <a:off x="4780175" y="1960571"/>
            <a:ext cx="3307800" cy="787500"/>
          </a:xfrm>
          <a:prstGeom prst="rect">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666666"/>
              </a:solidFill>
              <a:latin typeface="Rubik"/>
              <a:ea typeface="Rubik"/>
              <a:cs typeface="Rubik"/>
              <a:sym typeface="Rubik"/>
            </a:endParaRPr>
          </a:p>
          <a:p>
            <a:pPr indent="0" lvl="0" marL="0" rtl="0" algn="ctr">
              <a:spcBef>
                <a:spcPts val="0"/>
              </a:spcBef>
              <a:spcAft>
                <a:spcPts val="0"/>
              </a:spcAft>
              <a:buClr>
                <a:schemeClr val="dk1"/>
              </a:buClr>
              <a:buSzPts val="1100"/>
              <a:buFont typeface="Arial"/>
              <a:buNone/>
            </a:pPr>
            <a:r>
              <a:rPr b="1" lang="en-GB" sz="1800">
                <a:solidFill>
                  <a:srgbClr val="666666"/>
                </a:solidFill>
                <a:latin typeface="Rubik"/>
                <a:ea typeface="Rubik"/>
                <a:cs typeface="Rubik"/>
                <a:sym typeface="Rubik"/>
              </a:rPr>
              <a:t>Blockchain 2.0: a virtual layer for applications</a:t>
            </a:r>
            <a:endParaRPr b="1" sz="1800">
              <a:solidFill>
                <a:srgbClr val="666666"/>
              </a:solidFill>
              <a:latin typeface="Rubik"/>
              <a:ea typeface="Rubik"/>
              <a:cs typeface="Rubik"/>
              <a:sym typeface="Rubik"/>
            </a:endParaRPr>
          </a:p>
          <a:p>
            <a:pPr indent="0" lvl="0" marL="0" rtl="0" algn="ctr">
              <a:spcBef>
                <a:spcPts val="0"/>
              </a:spcBef>
              <a:spcAft>
                <a:spcPts val="0"/>
              </a:spcAft>
              <a:buNone/>
            </a:pPr>
            <a:r>
              <a:t/>
            </a:r>
            <a:endParaRPr b="1" sz="1800">
              <a:solidFill>
                <a:srgbClr val="666666"/>
              </a:solidFill>
              <a:latin typeface="Rubik"/>
              <a:ea typeface="Rubik"/>
              <a:cs typeface="Rubik"/>
              <a:sym typeface="Rubik"/>
            </a:endParaRPr>
          </a:p>
        </p:txBody>
      </p:sp>
      <p:sp>
        <p:nvSpPr>
          <p:cNvPr id="374" name="Google Shape;374;p56"/>
          <p:cNvSpPr/>
          <p:nvPr/>
        </p:nvSpPr>
        <p:spPr>
          <a:xfrm>
            <a:off x="4780175" y="3205275"/>
            <a:ext cx="3307800" cy="787500"/>
          </a:xfrm>
          <a:prstGeom prst="rect">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666666"/>
              </a:solidFill>
              <a:latin typeface="Rubik"/>
              <a:ea typeface="Rubik"/>
              <a:cs typeface="Rubik"/>
              <a:sym typeface="Rubik"/>
            </a:endParaRPr>
          </a:p>
          <a:p>
            <a:pPr indent="0" lvl="0" marL="0" rtl="0" algn="ctr">
              <a:spcBef>
                <a:spcPts val="0"/>
              </a:spcBef>
              <a:spcAft>
                <a:spcPts val="0"/>
              </a:spcAft>
              <a:buClr>
                <a:schemeClr val="dk1"/>
              </a:buClr>
              <a:buSzPts val="1100"/>
              <a:buFont typeface="Arial"/>
              <a:buNone/>
            </a:pPr>
            <a:r>
              <a:rPr b="1" lang="en-GB" sz="1800">
                <a:solidFill>
                  <a:srgbClr val="666666"/>
                </a:solidFill>
                <a:latin typeface="Rubik"/>
                <a:ea typeface="Rubik"/>
                <a:cs typeface="Rubik"/>
                <a:sym typeface="Rubik"/>
              </a:rPr>
              <a:t>Blockchain 3.0: inter-communication </a:t>
            </a:r>
            <a:endParaRPr b="1" sz="1800">
              <a:solidFill>
                <a:srgbClr val="666666"/>
              </a:solidFill>
              <a:latin typeface="Rubik"/>
              <a:ea typeface="Rubik"/>
              <a:cs typeface="Rubik"/>
              <a:sym typeface="Rubik"/>
            </a:endParaRPr>
          </a:p>
          <a:p>
            <a:pPr indent="0" lvl="0" marL="0" rtl="0" algn="ctr">
              <a:spcBef>
                <a:spcPts val="0"/>
              </a:spcBef>
              <a:spcAft>
                <a:spcPts val="0"/>
              </a:spcAft>
              <a:buNone/>
            </a:pPr>
            <a:r>
              <a:t/>
            </a:r>
            <a:endParaRPr b="1" sz="1800">
              <a:solidFill>
                <a:srgbClr val="666666"/>
              </a:solidFill>
              <a:latin typeface="Rubik"/>
              <a:ea typeface="Rubik"/>
              <a:cs typeface="Rubik"/>
              <a:sym typeface="Rubik"/>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378" name="Shape 378"/>
        <p:cNvGrpSpPr/>
        <p:nvPr/>
      </p:nvGrpSpPr>
      <p:grpSpPr>
        <a:xfrm>
          <a:off x="0" y="0"/>
          <a:ext cx="0" cy="0"/>
          <a:chOff x="0" y="0"/>
          <a:chExt cx="0" cy="0"/>
        </a:xfrm>
      </p:grpSpPr>
      <p:sp>
        <p:nvSpPr>
          <p:cNvPr id="379" name="Google Shape;379;p57"/>
          <p:cNvSpPr txBox="1"/>
          <p:nvPr/>
        </p:nvSpPr>
        <p:spPr>
          <a:xfrm>
            <a:off x="1912025" y="1201449"/>
            <a:ext cx="5397300" cy="2752800"/>
          </a:xfrm>
          <a:prstGeom prst="rect">
            <a:avLst/>
          </a:prstGeom>
          <a:solidFill>
            <a:srgbClr val="F3F3F3"/>
          </a:solidFill>
          <a:ln cap="flat" cmpd="sng" w="762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b="1" sz="1200">
              <a:solidFill>
                <a:srgbClr val="666666"/>
              </a:solidFill>
              <a:latin typeface="Rubik"/>
              <a:ea typeface="Rubik"/>
              <a:cs typeface="Rubik"/>
              <a:sym typeface="Rubik"/>
            </a:endParaRPr>
          </a:p>
          <a:p>
            <a:pPr indent="0" lvl="0" marL="0" rtl="0" algn="just">
              <a:lnSpc>
                <a:spcPct val="115000"/>
              </a:lnSpc>
              <a:spcBef>
                <a:spcPts val="0"/>
              </a:spcBef>
              <a:spcAft>
                <a:spcPts val="0"/>
              </a:spcAft>
              <a:buClr>
                <a:schemeClr val="dk1"/>
              </a:buClr>
              <a:buSzPts val="1100"/>
              <a:buFont typeface="Arial"/>
              <a:buNone/>
            </a:pPr>
            <a:r>
              <a:rPr b="1" lang="en-GB" sz="1200">
                <a:solidFill>
                  <a:srgbClr val="666666"/>
                </a:solidFill>
                <a:latin typeface="Rubik"/>
                <a:ea typeface="Rubik"/>
                <a:cs typeface="Rubik"/>
                <a:sym typeface="Rubik"/>
              </a:rPr>
              <a:t>The development of what once upon a time was just a mere search via a centralized server that connected a network of peers, to highly efficient, decentralized networks and on-line storage facilities, with motivated nodes, that are cooperating with each other in a coordinated manner with the help of code. </a:t>
            </a:r>
            <a:endParaRPr b="1" sz="1200">
              <a:solidFill>
                <a:srgbClr val="666666"/>
              </a:solidFill>
              <a:latin typeface="Rubik"/>
              <a:ea typeface="Rubik"/>
              <a:cs typeface="Rubik"/>
              <a:sym typeface="Rubik"/>
            </a:endParaRPr>
          </a:p>
          <a:p>
            <a:pPr indent="0" lvl="0" marL="0" rtl="0" algn="just">
              <a:lnSpc>
                <a:spcPct val="115000"/>
              </a:lnSpc>
              <a:spcBef>
                <a:spcPts val="0"/>
              </a:spcBef>
              <a:spcAft>
                <a:spcPts val="0"/>
              </a:spcAft>
              <a:buClr>
                <a:schemeClr val="dk1"/>
              </a:buClr>
              <a:buSzPts val="1100"/>
              <a:buFont typeface="Arial"/>
              <a:buNone/>
            </a:pPr>
            <a:r>
              <a:t/>
            </a:r>
            <a:endParaRPr b="1" sz="1200">
              <a:solidFill>
                <a:srgbClr val="666666"/>
              </a:solidFill>
              <a:latin typeface="Rubik"/>
              <a:ea typeface="Rubik"/>
              <a:cs typeface="Rubik"/>
              <a:sym typeface="Rubik"/>
            </a:endParaRPr>
          </a:p>
          <a:p>
            <a:pPr indent="0" lvl="0" marL="0" rtl="0" algn="just">
              <a:lnSpc>
                <a:spcPct val="115000"/>
              </a:lnSpc>
              <a:spcBef>
                <a:spcPts val="0"/>
              </a:spcBef>
              <a:spcAft>
                <a:spcPts val="0"/>
              </a:spcAft>
              <a:buClr>
                <a:schemeClr val="dk1"/>
              </a:buClr>
              <a:buSzPts val="1100"/>
              <a:buFont typeface="Arial"/>
              <a:buNone/>
            </a:pPr>
            <a:r>
              <a:rPr b="1" lang="en-GB" sz="1200">
                <a:solidFill>
                  <a:srgbClr val="666666"/>
                </a:solidFill>
                <a:latin typeface="Rubik"/>
                <a:ea typeface="Rubik"/>
                <a:cs typeface="Rubik"/>
                <a:sym typeface="Rubik"/>
              </a:rPr>
              <a:t>Their direct (no third party involved) coordination and cooperation between each other, a direct and obvious motivation of the user and the node, the coordination of actions with the help of smart contracts and the safe routing of packets and data, etc.</a:t>
            </a:r>
            <a:endParaRPr b="1" sz="1200">
              <a:solidFill>
                <a:srgbClr val="666666"/>
              </a:solidFill>
              <a:latin typeface="Rubik"/>
              <a:ea typeface="Rubik"/>
              <a:cs typeface="Rubik"/>
              <a:sym typeface="Rubik"/>
            </a:endParaRPr>
          </a:p>
        </p:txBody>
      </p:sp>
      <p:pic>
        <p:nvPicPr>
          <p:cNvPr id="380" name="Google Shape;380;p57"/>
          <p:cNvPicPr preferRelativeResize="0"/>
          <p:nvPr/>
        </p:nvPicPr>
        <p:blipFill>
          <a:blip r:embed="rId3">
            <a:alphaModFix/>
          </a:blip>
          <a:stretch>
            <a:fillRect/>
          </a:stretch>
        </p:blipFill>
        <p:spPr>
          <a:xfrm>
            <a:off x="8107399" y="-37100"/>
            <a:ext cx="1105325" cy="6935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384" name="Shape 384"/>
        <p:cNvGrpSpPr/>
        <p:nvPr/>
      </p:nvGrpSpPr>
      <p:grpSpPr>
        <a:xfrm>
          <a:off x="0" y="0"/>
          <a:ext cx="0" cy="0"/>
          <a:chOff x="0" y="0"/>
          <a:chExt cx="0" cy="0"/>
        </a:xfrm>
      </p:grpSpPr>
      <p:sp>
        <p:nvSpPr>
          <p:cNvPr id="385" name="Google Shape;385;p58"/>
          <p:cNvSpPr/>
          <p:nvPr/>
        </p:nvSpPr>
        <p:spPr>
          <a:xfrm>
            <a:off x="259925" y="417450"/>
            <a:ext cx="7049700" cy="3795600"/>
          </a:xfrm>
          <a:prstGeom prst="roundRect">
            <a:avLst>
              <a:gd fmla="val 16667" name="adj"/>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just">
              <a:lnSpc>
                <a:spcPct val="115000"/>
              </a:lnSpc>
              <a:spcBef>
                <a:spcPts val="0"/>
              </a:spcBef>
              <a:spcAft>
                <a:spcPts val="0"/>
              </a:spcAft>
              <a:buNone/>
            </a:pPr>
            <a:r>
              <a:t/>
            </a:r>
            <a:endParaRPr b="1">
              <a:solidFill>
                <a:srgbClr val="666666"/>
              </a:solidFill>
              <a:latin typeface="Rubik"/>
              <a:ea typeface="Rubik"/>
              <a:cs typeface="Rubik"/>
              <a:sym typeface="Rubik"/>
            </a:endParaRPr>
          </a:p>
          <a:p>
            <a:pPr indent="0" lvl="0" marL="457200" rtl="0" algn="just">
              <a:lnSpc>
                <a:spcPct val="115000"/>
              </a:lnSpc>
              <a:spcBef>
                <a:spcPts val="0"/>
              </a:spcBef>
              <a:spcAft>
                <a:spcPts val="0"/>
              </a:spcAft>
              <a:buNone/>
            </a:pPr>
            <a:r>
              <a:t/>
            </a:r>
            <a:endParaRPr b="1">
              <a:solidFill>
                <a:srgbClr val="666666"/>
              </a:solidFill>
              <a:latin typeface="Rubik"/>
              <a:ea typeface="Rubik"/>
              <a:cs typeface="Rubik"/>
              <a:sym typeface="Rubik"/>
            </a:endParaRPr>
          </a:p>
          <a:p>
            <a:pPr indent="0" lvl="0" marL="0" rtl="0" algn="just">
              <a:lnSpc>
                <a:spcPct val="115000"/>
              </a:lnSpc>
              <a:spcBef>
                <a:spcPts val="0"/>
              </a:spcBef>
              <a:spcAft>
                <a:spcPts val="0"/>
              </a:spcAft>
              <a:buNone/>
            </a:pPr>
            <a:r>
              <a:t/>
            </a:r>
            <a:endParaRPr b="1">
              <a:solidFill>
                <a:srgbClr val="666666"/>
              </a:solidFill>
              <a:latin typeface="Rubik"/>
              <a:ea typeface="Rubik"/>
              <a:cs typeface="Rubik"/>
              <a:sym typeface="Rubik"/>
            </a:endParaRPr>
          </a:p>
          <a:p>
            <a:pPr indent="-317500" lvl="0" marL="457200" rtl="0" algn="just">
              <a:lnSpc>
                <a:spcPct val="115000"/>
              </a:lnSpc>
              <a:spcBef>
                <a:spcPts val="0"/>
              </a:spcBef>
              <a:spcAft>
                <a:spcPts val="0"/>
              </a:spcAft>
              <a:buClr>
                <a:srgbClr val="666666"/>
              </a:buClr>
              <a:buSzPts val="1400"/>
              <a:buFont typeface="Rubik"/>
              <a:buChar char="-"/>
            </a:pPr>
            <a:r>
              <a:rPr b="1" lang="en-GB">
                <a:solidFill>
                  <a:srgbClr val="666666"/>
                </a:solidFill>
                <a:latin typeface="Rubik"/>
                <a:ea typeface="Rubik"/>
                <a:cs typeface="Rubik"/>
                <a:sym typeface="Rubik"/>
              </a:rPr>
              <a:t>Centralization</a:t>
            </a:r>
            <a:endParaRPr b="1">
              <a:solidFill>
                <a:srgbClr val="666666"/>
              </a:solidFill>
              <a:latin typeface="Rubik"/>
              <a:ea typeface="Rubik"/>
              <a:cs typeface="Rubik"/>
              <a:sym typeface="Rubik"/>
            </a:endParaRPr>
          </a:p>
          <a:p>
            <a:pPr indent="-317500" lvl="0" marL="457200" rtl="0" algn="just">
              <a:lnSpc>
                <a:spcPct val="115000"/>
              </a:lnSpc>
              <a:spcBef>
                <a:spcPts val="0"/>
              </a:spcBef>
              <a:spcAft>
                <a:spcPts val="0"/>
              </a:spcAft>
              <a:buClr>
                <a:srgbClr val="666666"/>
              </a:buClr>
              <a:buSzPts val="1400"/>
              <a:buFont typeface="Rubik"/>
              <a:buChar char="-"/>
            </a:pPr>
            <a:r>
              <a:rPr b="1" lang="en-GB">
                <a:solidFill>
                  <a:srgbClr val="666666"/>
                </a:solidFill>
                <a:latin typeface="Rubik"/>
                <a:ea typeface="Rubik"/>
                <a:cs typeface="Rubik"/>
                <a:sym typeface="Rubik"/>
              </a:rPr>
              <a:t>Тechnological slowdown</a:t>
            </a:r>
            <a:endParaRPr b="1">
              <a:solidFill>
                <a:srgbClr val="666666"/>
              </a:solidFill>
              <a:latin typeface="Rubik"/>
              <a:ea typeface="Rubik"/>
              <a:cs typeface="Rubik"/>
              <a:sym typeface="Rubik"/>
            </a:endParaRPr>
          </a:p>
          <a:p>
            <a:pPr indent="-317500" lvl="0" marL="457200" rtl="0" algn="just">
              <a:lnSpc>
                <a:spcPct val="115000"/>
              </a:lnSpc>
              <a:spcBef>
                <a:spcPts val="0"/>
              </a:spcBef>
              <a:spcAft>
                <a:spcPts val="0"/>
              </a:spcAft>
              <a:buClr>
                <a:srgbClr val="666666"/>
              </a:buClr>
              <a:buSzPts val="1400"/>
              <a:buFont typeface="Rubik"/>
              <a:buChar char="-"/>
            </a:pPr>
            <a:r>
              <a:rPr b="1" lang="en-GB">
                <a:solidFill>
                  <a:srgbClr val="666666"/>
                </a:solidFill>
                <a:latin typeface="Rubik"/>
                <a:ea typeface="Rubik"/>
                <a:cs typeface="Rubik"/>
                <a:sym typeface="Rubik"/>
              </a:rPr>
              <a:t>Propaganda</a:t>
            </a:r>
            <a:endParaRPr b="1">
              <a:solidFill>
                <a:srgbClr val="666666"/>
              </a:solidFill>
              <a:latin typeface="Rubik"/>
              <a:ea typeface="Rubik"/>
              <a:cs typeface="Rubik"/>
              <a:sym typeface="Rubik"/>
            </a:endParaRPr>
          </a:p>
          <a:p>
            <a:pPr indent="-317500" lvl="0" marL="457200" rtl="0" algn="just">
              <a:lnSpc>
                <a:spcPct val="115000"/>
              </a:lnSpc>
              <a:spcBef>
                <a:spcPts val="0"/>
              </a:spcBef>
              <a:spcAft>
                <a:spcPts val="0"/>
              </a:spcAft>
              <a:buClr>
                <a:srgbClr val="666666"/>
              </a:buClr>
              <a:buSzPts val="1400"/>
              <a:buFont typeface="Rubik"/>
              <a:buChar char="-"/>
            </a:pPr>
            <a:r>
              <a:rPr b="1" lang="en-GB">
                <a:solidFill>
                  <a:srgbClr val="666666"/>
                </a:solidFill>
                <a:latin typeface="Rubik"/>
                <a:ea typeface="Rubik"/>
                <a:cs typeface="Rubik"/>
                <a:sym typeface="Rubik"/>
              </a:rPr>
              <a:t>Politics</a:t>
            </a:r>
            <a:endParaRPr b="1">
              <a:solidFill>
                <a:srgbClr val="666666"/>
              </a:solidFill>
              <a:latin typeface="Rubik"/>
              <a:ea typeface="Rubik"/>
              <a:cs typeface="Rubik"/>
              <a:sym typeface="Rubik"/>
            </a:endParaRPr>
          </a:p>
          <a:p>
            <a:pPr indent="-317500" lvl="0" marL="457200" rtl="0" algn="just">
              <a:lnSpc>
                <a:spcPct val="115000"/>
              </a:lnSpc>
              <a:spcBef>
                <a:spcPts val="0"/>
              </a:spcBef>
              <a:spcAft>
                <a:spcPts val="0"/>
              </a:spcAft>
              <a:buClr>
                <a:srgbClr val="666666"/>
              </a:buClr>
              <a:buSzPts val="1400"/>
              <a:buFont typeface="Rubik"/>
              <a:buChar char="-"/>
            </a:pPr>
            <a:r>
              <a:rPr b="1" lang="en-GB">
                <a:solidFill>
                  <a:srgbClr val="666666"/>
                </a:solidFill>
                <a:latin typeface="Rubik"/>
                <a:ea typeface="Rubik"/>
                <a:cs typeface="Rubik"/>
                <a:sym typeface="Rubik"/>
              </a:rPr>
              <a:t>Blunt-end servers</a:t>
            </a:r>
            <a:endParaRPr b="1">
              <a:solidFill>
                <a:srgbClr val="666666"/>
              </a:solidFill>
              <a:latin typeface="Rubik"/>
              <a:ea typeface="Rubik"/>
              <a:cs typeface="Rubik"/>
              <a:sym typeface="Rubik"/>
            </a:endParaRPr>
          </a:p>
          <a:p>
            <a:pPr indent="-317500" lvl="0" marL="457200" rtl="0" algn="just">
              <a:lnSpc>
                <a:spcPct val="115000"/>
              </a:lnSpc>
              <a:spcBef>
                <a:spcPts val="0"/>
              </a:spcBef>
              <a:spcAft>
                <a:spcPts val="0"/>
              </a:spcAft>
              <a:buClr>
                <a:srgbClr val="666666"/>
              </a:buClr>
              <a:buSzPts val="1400"/>
              <a:buFont typeface="Rubik"/>
              <a:buChar char="-"/>
            </a:pPr>
            <a:r>
              <a:rPr b="1" lang="en-GB">
                <a:solidFill>
                  <a:srgbClr val="666666"/>
                </a:solidFill>
                <a:latin typeface="Rubik"/>
                <a:ea typeface="Rubik"/>
                <a:cs typeface="Rubik"/>
                <a:sym typeface="Rubik"/>
              </a:rPr>
              <a:t>Geopolitics</a:t>
            </a:r>
            <a:endParaRPr b="1">
              <a:solidFill>
                <a:srgbClr val="666666"/>
              </a:solidFill>
              <a:latin typeface="Rubik"/>
              <a:ea typeface="Rubik"/>
              <a:cs typeface="Rubik"/>
              <a:sym typeface="Rubik"/>
            </a:endParaRPr>
          </a:p>
          <a:p>
            <a:pPr indent="-317500" lvl="0" marL="457200" rtl="0" algn="just">
              <a:lnSpc>
                <a:spcPct val="115000"/>
              </a:lnSpc>
              <a:spcBef>
                <a:spcPts val="0"/>
              </a:spcBef>
              <a:spcAft>
                <a:spcPts val="0"/>
              </a:spcAft>
              <a:buClr>
                <a:srgbClr val="666666"/>
              </a:buClr>
              <a:buSzPts val="1400"/>
              <a:buFont typeface="Rubik"/>
              <a:buChar char="-"/>
            </a:pPr>
            <a:r>
              <a:rPr b="1" lang="en-GB">
                <a:solidFill>
                  <a:srgbClr val="666666"/>
                </a:solidFill>
                <a:latin typeface="Rubik"/>
                <a:ea typeface="Rubik"/>
                <a:cs typeface="Rubik"/>
                <a:sym typeface="Rubik"/>
              </a:rPr>
              <a:t>Lack of privacy</a:t>
            </a:r>
            <a:endParaRPr b="1">
              <a:solidFill>
                <a:srgbClr val="666666"/>
              </a:solidFill>
              <a:latin typeface="Rubik"/>
              <a:ea typeface="Rubik"/>
              <a:cs typeface="Rubik"/>
              <a:sym typeface="Rubik"/>
            </a:endParaRPr>
          </a:p>
          <a:p>
            <a:pPr indent="-317500" lvl="0" marL="457200" rtl="0" algn="just">
              <a:lnSpc>
                <a:spcPct val="115000"/>
              </a:lnSpc>
              <a:spcBef>
                <a:spcPts val="0"/>
              </a:spcBef>
              <a:spcAft>
                <a:spcPts val="0"/>
              </a:spcAft>
              <a:buClr>
                <a:srgbClr val="666666"/>
              </a:buClr>
              <a:buSzPts val="1400"/>
              <a:buFont typeface="Rubik"/>
              <a:buChar char="-"/>
            </a:pPr>
            <a:r>
              <a:rPr b="1" lang="en-GB">
                <a:solidFill>
                  <a:srgbClr val="666666"/>
                </a:solidFill>
                <a:latin typeface="Rubik"/>
                <a:ea typeface="Rubik"/>
                <a:cs typeface="Rubik"/>
                <a:sym typeface="Rubik"/>
              </a:rPr>
              <a:t>Loss of data</a:t>
            </a:r>
            <a:endParaRPr b="1">
              <a:solidFill>
                <a:srgbClr val="666666"/>
              </a:solidFill>
              <a:latin typeface="Rubik"/>
              <a:ea typeface="Rubik"/>
              <a:cs typeface="Rubik"/>
              <a:sym typeface="Rubik"/>
            </a:endParaRPr>
          </a:p>
          <a:p>
            <a:pPr indent="-317500" lvl="0" marL="457200" rtl="0" algn="just">
              <a:lnSpc>
                <a:spcPct val="115000"/>
              </a:lnSpc>
              <a:spcBef>
                <a:spcPts val="0"/>
              </a:spcBef>
              <a:spcAft>
                <a:spcPts val="0"/>
              </a:spcAft>
              <a:buClr>
                <a:srgbClr val="666666"/>
              </a:buClr>
              <a:buSzPts val="1400"/>
              <a:buFont typeface="Rubik"/>
              <a:buChar char="-"/>
            </a:pPr>
            <a:r>
              <a:rPr b="1" lang="en-GB">
                <a:solidFill>
                  <a:srgbClr val="666666"/>
                </a:solidFill>
                <a:latin typeface="Rubik"/>
                <a:ea typeface="Rubik"/>
                <a:cs typeface="Rubik"/>
                <a:sym typeface="Rubik"/>
              </a:rPr>
              <a:t>Selling data to third parties</a:t>
            </a:r>
            <a:endParaRPr b="1">
              <a:solidFill>
                <a:srgbClr val="666666"/>
              </a:solidFill>
              <a:latin typeface="Rubik"/>
              <a:ea typeface="Rubik"/>
              <a:cs typeface="Rubik"/>
              <a:sym typeface="Rubik"/>
            </a:endParaRPr>
          </a:p>
          <a:p>
            <a:pPr indent="0" lvl="0" marL="0" rtl="0" algn="just">
              <a:lnSpc>
                <a:spcPct val="115000"/>
              </a:lnSpc>
              <a:spcBef>
                <a:spcPts val="0"/>
              </a:spcBef>
              <a:spcAft>
                <a:spcPts val="0"/>
              </a:spcAft>
              <a:buClr>
                <a:schemeClr val="dk1"/>
              </a:buClr>
              <a:buSzPts val="1100"/>
              <a:buFont typeface="Arial"/>
              <a:buNone/>
            </a:pPr>
            <a:r>
              <a:t/>
            </a:r>
            <a:endParaRPr b="1">
              <a:solidFill>
                <a:srgbClr val="666666"/>
              </a:solidFill>
              <a:latin typeface="Rubik"/>
              <a:ea typeface="Rubik"/>
              <a:cs typeface="Rubik"/>
              <a:sym typeface="Rubik"/>
            </a:endParaRPr>
          </a:p>
          <a:p>
            <a:pPr indent="0" lvl="0" marL="0" rtl="0" algn="just">
              <a:lnSpc>
                <a:spcPct val="115000"/>
              </a:lnSpc>
              <a:spcBef>
                <a:spcPts val="0"/>
              </a:spcBef>
              <a:spcAft>
                <a:spcPts val="0"/>
              </a:spcAft>
              <a:buClr>
                <a:schemeClr val="dk1"/>
              </a:buClr>
              <a:buSzPts val="1100"/>
              <a:buFont typeface="Arial"/>
              <a:buNone/>
            </a:pPr>
            <a:r>
              <a:t/>
            </a:r>
            <a:endParaRPr b="1">
              <a:solidFill>
                <a:srgbClr val="666666"/>
              </a:solidFill>
              <a:latin typeface="Rubik"/>
              <a:ea typeface="Rubik"/>
              <a:cs typeface="Rubik"/>
              <a:sym typeface="Rubik"/>
            </a:endParaRPr>
          </a:p>
          <a:p>
            <a:pPr indent="0" lvl="0" marL="0" rtl="0" algn="l">
              <a:spcBef>
                <a:spcPts val="0"/>
              </a:spcBef>
              <a:spcAft>
                <a:spcPts val="0"/>
              </a:spcAft>
              <a:buNone/>
            </a:pPr>
            <a:r>
              <a:t/>
            </a:r>
            <a:endParaRPr b="1">
              <a:solidFill>
                <a:srgbClr val="666666"/>
              </a:solidFill>
              <a:latin typeface="Rubik"/>
              <a:ea typeface="Rubik"/>
              <a:cs typeface="Rubik"/>
              <a:sym typeface="Rubik"/>
            </a:endParaRPr>
          </a:p>
        </p:txBody>
      </p:sp>
      <p:sp>
        <p:nvSpPr>
          <p:cNvPr id="386" name="Google Shape;386;p58"/>
          <p:cNvSpPr/>
          <p:nvPr/>
        </p:nvSpPr>
        <p:spPr>
          <a:xfrm>
            <a:off x="6143850" y="1714200"/>
            <a:ext cx="2567700" cy="953100"/>
          </a:xfrm>
          <a:prstGeom prst="rect">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1800">
                <a:solidFill>
                  <a:srgbClr val="666666"/>
                </a:solidFill>
                <a:latin typeface="Rubik"/>
                <a:ea typeface="Rubik"/>
                <a:cs typeface="Rubik"/>
                <a:sym typeface="Rubik"/>
              </a:rPr>
              <a:t>Web 2.0 Issues</a:t>
            </a:r>
            <a:endParaRPr b="1" sz="1800">
              <a:solidFill>
                <a:srgbClr val="666666"/>
              </a:solidFill>
              <a:latin typeface="Rubik"/>
              <a:ea typeface="Rubik"/>
              <a:cs typeface="Rubik"/>
              <a:sym typeface="Rubik"/>
            </a:endParaRPr>
          </a:p>
        </p:txBody>
      </p:sp>
      <p:pic>
        <p:nvPicPr>
          <p:cNvPr id="387" name="Google Shape;387;p58"/>
          <p:cNvPicPr preferRelativeResize="0"/>
          <p:nvPr/>
        </p:nvPicPr>
        <p:blipFill>
          <a:blip r:embed="rId3">
            <a:alphaModFix/>
          </a:blip>
          <a:stretch>
            <a:fillRect/>
          </a:stretch>
        </p:blipFill>
        <p:spPr>
          <a:xfrm>
            <a:off x="8031199" y="4458700"/>
            <a:ext cx="1105325" cy="6935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391" name="Shape 391"/>
        <p:cNvGrpSpPr/>
        <p:nvPr/>
      </p:nvGrpSpPr>
      <p:grpSpPr>
        <a:xfrm>
          <a:off x="0" y="0"/>
          <a:ext cx="0" cy="0"/>
          <a:chOff x="0" y="0"/>
          <a:chExt cx="0" cy="0"/>
        </a:xfrm>
      </p:grpSpPr>
      <p:pic>
        <p:nvPicPr>
          <p:cNvPr id="392" name="Google Shape;392;p59"/>
          <p:cNvPicPr preferRelativeResize="0"/>
          <p:nvPr/>
        </p:nvPicPr>
        <p:blipFill>
          <a:blip r:embed="rId3">
            <a:alphaModFix/>
          </a:blip>
          <a:stretch>
            <a:fillRect/>
          </a:stretch>
        </p:blipFill>
        <p:spPr>
          <a:xfrm>
            <a:off x="8031199" y="4458700"/>
            <a:ext cx="1105325" cy="693575"/>
          </a:xfrm>
          <a:prstGeom prst="rect">
            <a:avLst/>
          </a:prstGeom>
          <a:noFill/>
          <a:ln>
            <a:noFill/>
          </a:ln>
        </p:spPr>
      </p:pic>
      <p:pic>
        <p:nvPicPr>
          <p:cNvPr id="393" name="Google Shape;393;p59"/>
          <p:cNvPicPr preferRelativeResize="0"/>
          <p:nvPr/>
        </p:nvPicPr>
        <p:blipFill>
          <a:blip r:embed="rId4">
            <a:alphaModFix/>
          </a:blip>
          <a:stretch>
            <a:fillRect/>
          </a:stretch>
        </p:blipFill>
        <p:spPr>
          <a:xfrm>
            <a:off x="228600" y="1143000"/>
            <a:ext cx="3095775" cy="2717150"/>
          </a:xfrm>
          <a:prstGeom prst="rect">
            <a:avLst/>
          </a:prstGeom>
          <a:noFill/>
          <a:ln>
            <a:noFill/>
          </a:ln>
        </p:spPr>
      </p:pic>
      <p:sp>
        <p:nvSpPr>
          <p:cNvPr id="394" name="Google Shape;394;p59"/>
          <p:cNvSpPr/>
          <p:nvPr/>
        </p:nvSpPr>
        <p:spPr>
          <a:xfrm>
            <a:off x="3562172" y="440929"/>
            <a:ext cx="5370000" cy="3814500"/>
          </a:xfrm>
          <a:prstGeom prst="rect">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1800">
                <a:solidFill>
                  <a:srgbClr val="666666"/>
                </a:solidFill>
                <a:latin typeface="Rubik"/>
                <a:ea typeface="Rubik"/>
                <a:cs typeface="Rubik"/>
                <a:sym typeface="Rubik"/>
              </a:rPr>
              <a:t>“...conventional wisdom says the Internet is making information more widely available, but that it also may be reducing the quality of that information…”</a:t>
            </a:r>
            <a:br>
              <a:rPr b="1" lang="en-GB" sz="1800">
                <a:solidFill>
                  <a:srgbClr val="666666"/>
                </a:solidFill>
                <a:latin typeface="Rubik"/>
                <a:ea typeface="Rubik"/>
                <a:cs typeface="Rubik"/>
                <a:sym typeface="Rubik"/>
              </a:rPr>
            </a:br>
            <a:br>
              <a:rPr b="1" lang="en-GB" sz="1800">
                <a:solidFill>
                  <a:srgbClr val="666666"/>
                </a:solidFill>
                <a:latin typeface="Rubik"/>
                <a:ea typeface="Rubik"/>
                <a:cs typeface="Rubik"/>
                <a:sym typeface="Rubik"/>
              </a:rPr>
            </a:br>
            <a:r>
              <a:rPr b="1" lang="en-GB" sz="1800">
                <a:solidFill>
                  <a:srgbClr val="666666"/>
                </a:solidFill>
                <a:latin typeface="Rubik"/>
                <a:ea typeface="Rubik"/>
                <a:cs typeface="Rubik"/>
                <a:sym typeface="Rubik"/>
              </a:rPr>
              <a:t>“...perhaps something close to the opposite will be true: more high-quality information will exist, and it will be produced by more well-trained…”</a:t>
            </a:r>
            <a:br>
              <a:rPr b="1" lang="en-GB" sz="1800">
                <a:solidFill>
                  <a:srgbClr val="666666"/>
                </a:solidFill>
                <a:latin typeface="Rubik"/>
                <a:ea typeface="Rubik"/>
                <a:cs typeface="Rubik"/>
                <a:sym typeface="Rubik"/>
              </a:rPr>
            </a:br>
            <a:br>
              <a:rPr b="1" lang="en-GB" sz="1800">
                <a:solidFill>
                  <a:srgbClr val="666666"/>
                </a:solidFill>
                <a:latin typeface="Rubik"/>
                <a:ea typeface="Rubik"/>
                <a:cs typeface="Rubik"/>
                <a:sym typeface="Rubik"/>
              </a:rPr>
            </a:br>
            <a:r>
              <a:rPr b="1" lang="en-GB" sz="1800">
                <a:solidFill>
                  <a:srgbClr val="666666"/>
                </a:solidFill>
                <a:latin typeface="Rubik"/>
                <a:ea typeface="Rubik"/>
                <a:cs typeface="Rubik"/>
                <a:sym typeface="Rubik"/>
              </a:rPr>
              <a:t>Source: Columbia Journalism Review</a:t>
            </a:r>
            <a:endParaRPr b="1" sz="1800">
              <a:solidFill>
                <a:srgbClr val="666666"/>
              </a:solidFill>
              <a:latin typeface="Rubik"/>
              <a:ea typeface="Rubik"/>
              <a:cs typeface="Rubik"/>
              <a:sym typeface="Rubik"/>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398" name="Shape 398"/>
        <p:cNvGrpSpPr/>
        <p:nvPr/>
      </p:nvGrpSpPr>
      <p:grpSpPr>
        <a:xfrm>
          <a:off x="0" y="0"/>
          <a:ext cx="0" cy="0"/>
          <a:chOff x="0" y="0"/>
          <a:chExt cx="0" cy="0"/>
        </a:xfrm>
      </p:grpSpPr>
      <p:pic>
        <p:nvPicPr>
          <p:cNvPr id="399" name="Google Shape;399;p60"/>
          <p:cNvPicPr preferRelativeResize="0"/>
          <p:nvPr/>
        </p:nvPicPr>
        <p:blipFill rotWithShape="1">
          <a:blip r:embed="rId3">
            <a:alphaModFix/>
          </a:blip>
          <a:srcRect b="0" l="0" r="0" t="7278"/>
          <a:stretch/>
        </p:blipFill>
        <p:spPr>
          <a:xfrm>
            <a:off x="369050" y="289050"/>
            <a:ext cx="5135349" cy="3571200"/>
          </a:xfrm>
          <a:prstGeom prst="rect">
            <a:avLst/>
          </a:prstGeom>
          <a:noFill/>
          <a:ln cap="flat" cmpd="sng" w="76200">
            <a:solidFill>
              <a:srgbClr val="000000"/>
            </a:solidFill>
            <a:prstDash val="solid"/>
            <a:round/>
            <a:headEnd len="sm" w="sm" type="none"/>
            <a:tailEnd len="sm" w="sm" type="none"/>
          </a:ln>
        </p:spPr>
      </p:pic>
      <p:sp>
        <p:nvSpPr>
          <p:cNvPr id="400" name="Google Shape;400;p60"/>
          <p:cNvSpPr/>
          <p:nvPr/>
        </p:nvSpPr>
        <p:spPr>
          <a:xfrm>
            <a:off x="6151725" y="3347600"/>
            <a:ext cx="2426100" cy="1362600"/>
          </a:xfrm>
          <a:prstGeom prst="rect">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rgbClr val="666666"/>
                </a:solidFill>
                <a:latin typeface="Rubik"/>
                <a:ea typeface="Rubik"/>
                <a:cs typeface="Rubik"/>
                <a:sym typeface="Rubik"/>
              </a:rPr>
              <a:t>It’s not that simple</a:t>
            </a:r>
            <a:endParaRPr b="1" sz="1800">
              <a:solidFill>
                <a:srgbClr val="666666"/>
              </a:solidFill>
              <a:latin typeface="Rubik"/>
              <a:ea typeface="Rubik"/>
              <a:cs typeface="Rubik"/>
              <a:sym typeface="Rubik"/>
            </a:endParaRPr>
          </a:p>
        </p:txBody>
      </p:sp>
      <p:cxnSp>
        <p:nvCxnSpPr>
          <p:cNvPr id="401" name="Google Shape;401;p60"/>
          <p:cNvCxnSpPr>
            <a:stCxn id="400" idx="0"/>
            <a:endCxn id="399" idx="3"/>
          </p:cNvCxnSpPr>
          <p:nvPr/>
        </p:nvCxnSpPr>
        <p:spPr>
          <a:xfrm flipH="1" rot="5400000">
            <a:off x="5798175" y="1781000"/>
            <a:ext cx="1272900" cy="1860300"/>
          </a:xfrm>
          <a:prstGeom prst="bentConnector2">
            <a:avLst/>
          </a:prstGeom>
          <a:noFill/>
          <a:ln cap="flat" cmpd="sng" w="9525">
            <a:solidFill>
              <a:srgbClr val="FFFFFF"/>
            </a:solidFill>
            <a:prstDash val="solid"/>
            <a:round/>
            <a:headEnd len="med" w="med" type="none"/>
            <a:tailEnd len="med" w="med" type="none"/>
          </a:ln>
        </p:spPr>
      </p:cxnSp>
      <p:pic>
        <p:nvPicPr>
          <p:cNvPr id="402" name="Google Shape;402;p60"/>
          <p:cNvPicPr preferRelativeResize="0"/>
          <p:nvPr/>
        </p:nvPicPr>
        <p:blipFill>
          <a:blip r:embed="rId4">
            <a:alphaModFix/>
          </a:blip>
          <a:stretch>
            <a:fillRect/>
          </a:stretch>
        </p:blipFill>
        <p:spPr>
          <a:xfrm>
            <a:off x="8107399" y="-37100"/>
            <a:ext cx="1105325" cy="693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406" name="Shape 406"/>
        <p:cNvGrpSpPr/>
        <p:nvPr/>
      </p:nvGrpSpPr>
      <p:grpSpPr>
        <a:xfrm>
          <a:off x="0" y="0"/>
          <a:ext cx="0" cy="0"/>
          <a:chOff x="0" y="0"/>
          <a:chExt cx="0" cy="0"/>
        </a:xfrm>
      </p:grpSpPr>
      <p:sp>
        <p:nvSpPr>
          <p:cNvPr id="407" name="Google Shape;407;p61"/>
          <p:cNvSpPr/>
          <p:nvPr/>
        </p:nvSpPr>
        <p:spPr>
          <a:xfrm>
            <a:off x="173275" y="252075"/>
            <a:ext cx="6411600" cy="3843900"/>
          </a:xfrm>
          <a:prstGeom prst="rect">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t/>
            </a:r>
            <a:endParaRPr b="1">
              <a:solidFill>
                <a:srgbClr val="666666"/>
              </a:solidFill>
              <a:latin typeface="Rubik"/>
              <a:ea typeface="Rubik"/>
              <a:cs typeface="Rubik"/>
              <a:sym typeface="Rubik"/>
            </a:endParaRPr>
          </a:p>
          <a:p>
            <a:pPr indent="0" lvl="0" marL="0" rtl="0" algn="just">
              <a:lnSpc>
                <a:spcPct val="115000"/>
              </a:lnSpc>
              <a:spcBef>
                <a:spcPts val="0"/>
              </a:spcBef>
              <a:spcAft>
                <a:spcPts val="0"/>
              </a:spcAft>
              <a:buNone/>
            </a:pPr>
            <a:r>
              <a:rPr b="1" lang="en-GB">
                <a:solidFill>
                  <a:srgbClr val="666666"/>
                </a:solidFill>
                <a:latin typeface="Rubik"/>
                <a:ea typeface="Rubik"/>
                <a:cs typeface="Rubik"/>
                <a:sym typeface="Rubik"/>
              </a:rPr>
              <a:t>Name, sex, date of birth, </a:t>
            </a:r>
            <a:r>
              <a:rPr b="1" lang="en-GB">
                <a:solidFill>
                  <a:srgbClr val="666666"/>
                </a:solidFill>
                <a:latin typeface="Rubik"/>
                <a:ea typeface="Rubik"/>
                <a:cs typeface="Rubik"/>
                <a:sym typeface="Rubik"/>
              </a:rPr>
              <a:t>profession</a:t>
            </a:r>
            <a:r>
              <a:rPr b="1" lang="en-GB">
                <a:solidFill>
                  <a:srgbClr val="666666"/>
                </a:solidFill>
                <a:latin typeface="Rubik"/>
                <a:ea typeface="Rubik"/>
                <a:cs typeface="Rubik"/>
                <a:sym typeface="Rubik"/>
              </a:rPr>
              <a:t>, education, interests, preferences, what  </a:t>
            </a:r>
            <a:r>
              <a:rPr b="1" lang="en-GB">
                <a:solidFill>
                  <a:srgbClr val="666666"/>
                </a:solidFill>
                <a:latin typeface="Rubik"/>
                <a:ea typeface="Rubik"/>
                <a:cs typeface="Rubik"/>
                <a:sym typeface="Rubik"/>
              </a:rPr>
              <a:t>makes</a:t>
            </a:r>
            <a:r>
              <a:rPr b="1" lang="en-GB">
                <a:solidFill>
                  <a:srgbClr val="666666"/>
                </a:solidFill>
                <a:latin typeface="Rubik"/>
                <a:ea typeface="Rubik"/>
                <a:cs typeface="Rubik"/>
                <a:sym typeface="Rubik"/>
              </a:rPr>
              <a:t> you angry, what makes you happy, when you watch movies, what you like, your heart beat rate, your location, your phone book, your texts and messages, your work and home </a:t>
            </a:r>
            <a:r>
              <a:rPr b="1" lang="en-GB">
                <a:solidFill>
                  <a:srgbClr val="666666"/>
                </a:solidFill>
                <a:latin typeface="Rubik"/>
                <a:ea typeface="Rubik"/>
                <a:cs typeface="Rubik"/>
                <a:sym typeface="Rubik"/>
              </a:rPr>
              <a:t>address</a:t>
            </a:r>
            <a:r>
              <a:rPr b="1" lang="en-GB">
                <a:solidFill>
                  <a:srgbClr val="666666"/>
                </a:solidFill>
                <a:latin typeface="Rubik"/>
                <a:ea typeface="Rubik"/>
                <a:cs typeface="Rubik"/>
                <a:sym typeface="Rubik"/>
              </a:rPr>
              <a:t>, your day schedule, where you rest, what you </a:t>
            </a:r>
            <a:r>
              <a:rPr b="1" lang="en-GB">
                <a:solidFill>
                  <a:srgbClr val="666666"/>
                </a:solidFill>
                <a:latin typeface="Rubik"/>
                <a:ea typeface="Rubik"/>
                <a:cs typeface="Rubik"/>
                <a:sym typeface="Rubik"/>
              </a:rPr>
              <a:t>search</a:t>
            </a:r>
            <a:r>
              <a:rPr b="1" lang="en-GB">
                <a:solidFill>
                  <a:srgbClr val="666666"/>
                </a:solidFill>
                <a:latin typeface="Rubik"/>
                <a:ea typeface="Rubik"/>
                <a:cs typeface="Rubik"/>
                <a:sym typeface="Rubik"/>
              </a:rPr>
              <a:t> for, what websites you visit, what you did in the past days \ months \ years, what you have in your </a:t>
            </a:r>
            <a:r>
              <a:rPr b="1" lang="en-GB">
                <a:solidFill>
                  <a:srgbClr val="666666"/>
                </a:solidFill>
                <a:latin typeface="Rubik"/>
                <a:ea typeface="Rubik"/>
                <a:cs typeface="Rubik"/>
                <a:sym typeface="Rubik"/>
              </a:rPr>
              <a:t>apartment</a:t>
            </a:r>
            <a:r>
              <a:rPr b="1" lang="en-GB">
                <a:solidFill>
                  <a:srgbClr val="666666"/>
                </a:solidFill>
                <a:latin typeface="Rubik"/>
                <a:ea typeface="Rubik"/>
                <a:cs typeface="Rubik"/>
                <a:sym typeface="Rubik"/>
              </a:rPr>
              <a:t>, where and what food you buy, what you buy in general, what you hate, who you talk to and when, who are your relatives and what do they do, your psychological profile, your voice, your friends, what you see before you, what makes you tick, your “secret” searches, the fact you are </a:t>
            </a:r>
            <a:r>
              <a:rPr b="1" lang="en-GB">
                <a:solidFill>
                  <a:srgbClr val="666666"/>
                </a:solidFill>
                <a:latin typeface="Rubik"/>
                <a:ea typeface="Rubik"/>
                <a:cs typeface="Rubik"/>
                <a:sym typeface="Rubik"/>
              </a:rPr>
              <a:t>watching</a:t>
            </a:r>
            <a:r>
              <a:rPr b="1" lang="en-GB">
                <a:solidFill>
                  <a:srgbClr val="666666"/>
                </a:solidFill>
                <a:latin typeface="Rubik"/>
                <a:ea typeface="Rubik"/>
                <a:cs typeface="Rubik"/>
                <a:sym typeface="Rubik"/>
              </a:rPr>
              <a:t> this webinar right now...</a:t>
            </a:r>
            <a:endParaRPr b="1">
              <a:solidFill>
                <a:srgbClr val="666666"/>
              </a:solidFill>
              <a:latin typeface="Rubik"/>
              <a:ea typeface="Rubik"/>
              <a:cs typeface="Rubik"/>
              <a:sym typeface="Rubik"/>
            </a:endParaRPr>
          </a:p>
          <a:p>
            <a:pPr indent="0" lvl="0" marL="0" rtl="0" algn="just">
              <a:lnSpc>
                <a:spcPct val="115000"/>
              </a:lnSpc>
              <a:spcBef>
                <a:spcPts val="0"/>
              </a:spcBef>
              <a:spcAft>
                <a:spcPts val="0"/>
              </a:spcAft>
              <a:buNone/>
            </a:pPr>
            <a:r>
              <a:t/>
            </a:r>
            <a:endParaRPr b="1">
              <a:solidFill>
                <a:srgbClr val="666666"/>
              </a:solidFill>
              <a:latin typeface="Rubik"/>
              <a:ea typeface="Rubik"/>
              <a:cs typeface="Rubik"/>
              <a:sym typeface="Rubik"/>
            </a:endParaRPr>
          </a:p>
        </p:txBody>
      </p:sp>
      <p:sp>
        <p:nvSpPr>
          <p:cNvPr id="408" name="Google Shape;408;p61"/>
          <p:cNvSpPr/>
          <p:nvPr/>
        </p:nvSpPr>
        <p:spPr>
          <a:xfrm>
            <a:off x="2213425" y="3867450"/>
            <a:ext cx="6777600" cy="1110600"/>
          </a:xfrm>
          <a:prstGeom prst="rect">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rgbClr val="666666"/>
                </a:solidFill>
                <a:latin typeface="Rubik"/>
                <a:ea typeface="Rubik"/>
                <a:cs typeface="Rubik"/>
                <a:sym typeface="Rubik"/>
              </a:rPr>
              <a:t>Cambridge Analytica - 5000 data points per US citizen...</a:t>
            </a:r>
            <a:endParaRPr b="1">
              <a:solidFill>
                <a:srgbClr val="666666"/>
              </a:solidFill>
              <a:latin typeface="Rubik"/>
              <a:ea typeface="Rubik"/>
              <a:cs typeface="Rubik"/>
              <a:sym typeface="Rubik"/>
            </a:endParaRPr>
          </a:p>
        </p:txBody>
      </p:sp>
      <p:pic>
        <p:nvPicPr>
          <p:cNvPr id="409" name="Google Shape;409;p61"/>
          <p:cNvPicPr preferRelativeResize="0"/>
          <p:nvPr/>
        </p:nvPicPr>
        <p:blipFill rotWithShape="1">
          <a:blip r:embed="rId3">
            <a:alphaModFix/>
          </a:blip>
          <a:srcRect b="12503" l="0" r="0" t="0"/>
          <a:stretch/>
        </p:blipFill>
        <p:spPr>
          <a:xfrm>
            <a:off x="7057575" y="1555713"/>
            <a:ext cx="1788000" cy="1236626"/>
          </a:xfrm>
          <a:prstGeom prst="rect">
            <a:avLst/>
          </a:prstGeom>
          <a:noFill/>
          <a:ln cap="flat" cmpd="sng" w="76200">
            <a:solidFill>
              <a:srgbClr val="000000"/>
            </a:solidFill>
            <a:prstDash val="solid"/>
            <a:round/>
            <a:headEnd len="sm" w="sm" type="none"/>
            <a:tailEnd len="sm" w="sm" type="none"/>
          </a:ln>
        </p:spPr>
      </p:pic>
      <p:cxnSp>
        <p:nvCxnSpPr>
          <p:cNvPr id="410" name="Google Shape;410;p61"/>
          <p:cNvCxnSpPr>
            <a:stCxn id="409" idx="1"/>
            <a:endCxn id="407" idx="3"/>
          </p:cNvCxnSpPr>
          <p:nvPr/>
        </p:nvCxnSpPr>
        <p:spPr>
          <a:xfrm rot="10800000">
            <a:off x="6584775" y="2174025"/>
            <a:ext cx="472800" cy="0"/>
          </a:xfrm>
          <a:prstGeom prst="straightConnector1">
            <a:avLst/>
          </a:prstGeom>
          <a:noFill/>
          <a:ln cap="flat" cmpd="sng" w="9525">
            <a:solidFill>
              <a:srgbClr val="FFFFFF"/>
            </a:solidFill>
            <a:prstDash val="solid"/>
            <a:round/>
            <a:headEnd len="med" w="med" type="none"/>
            <a:tailEnd len="med" w="med" type="triangle"/>
          </a:ln>
        </p:spPr>
      </p:cxnSp>
      <p:pic>
        <p:nvPicPr>
          <p:cNvPr id="411" name="Google Shape;411;p61"/>
          <p:cNvPicPr preferRelativeResize="0"/>
          <p:nvPr/>
        </p:nvPicPr>
        <p:blipFill>
          <a:blip r:embed="rId4">
            <a:alphaModFix/>
          </a:blip>
          <a:stretch>
            <a:fillRect/>
          </a:stretch>
        </p:blipFill>
        <p:spPr>
          <a:xfrm>
            <a:off x="8107399" y="-37100"/>
            <a:ext cx="1105325" cy="6935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415" name="Shape 415"/>
        <p:cNvGrpSpPr/>
        <p:nvPr/>
      </p:nvGrpSpPr>
      <p:grpSpPr>
        <a:xfrm>
          <a:off x="0" y="0"/>
          <a:ext cx="0" cy="0"/>
          <a:chOff x="0" y="0"/>
          <a:chExt cx="0" cy="0"/>
        </a:xfrm>
      </p:grpSpPr>
      <p:sp>
        <p:nvSpPr>
          <p:cNvPr id="416" name="Google Shape;416;p62"/>
          <p:cNvSpPr/>
          <p:nvPr/>
        </p:nvSpPr>
        <p:spPr>
          <a:xfrm>
            <a:off x="188800" y="275675"/>
            <a:ext cx="4576500" cy="2528400"/>
          </a:xfrm>
          <a:prstGeom prst="roundRect">
            <a:avLst>
              <a:gd fmla="val 16667" name="adj"/>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just">
              <a:lnSpc>
                <a:spcPct val="115000"/>
              </a:lnSpc>
              <a:spcBef>
                <a:spcPts val="0"/>
              </a:spcBef>
              <a:spcAft>
                <a:spcPts val="0"/>
              </a:spcAft>
              <a:buClr>
                <a:srgbClr val="666666"/>
              </a:buClr>
              <a:buSzPts val="1400"/>
              <a:buFont typeface="Rubik"/>
              <a:buChar char="●"/>
            </a:pPr>
            <a:r>
              <a:rPr b="1" lang="en-GB">
                <a:solidFill>
                  <a:srgbClr val="666666"/>
                </a:solidFill>
                <a:latin typeface="Rubik"/>
                <a:ea typeface="Rubik"/>
                <a:cs typeface="Rubik"/>
                <a:sym typeface="Rubik"/>
              </a:rPr>
              <a:t>Success VS Market Cap</a:t>
            </a:r>
            <a:endParaRPr b="1">
              <a:solidFill>
                <a:srgbClr val="666666"/>
              </a:solidFill>
              <a:latin typeface="Rubik"/>
              <a:ea typeface="Rubik"/>
              <a:cs typeface="Rubik"/>
              <a:sym typeface="Rubik"/>
            </a:endParaRPr>
          </a:p>
          <a:p>
            <a:pPr indent="-317500" lvl="0" marL="457200" rtl="0" algn="just">
              <a:lnSpc>
                <a:spcPct val="115000"/>
              </a:lnSpc>
              <a:spcBef>
                <a:spcPts val="0"/>
              </a:spcBef>
              <a:spcAft>
                <a:spcPts val="0"/>
              </a:spcAft>
              <a:buClr>
                <a:srgbClr val="666666"/>
              </a:buClr>
              <a:buSzPts val="1400"/>
              <a:buFont typeface="Rubik"/>
              <a:buChar char="●"/>
            </a:pPr>
            <a:r>
              <a:rPr b="1" lang="en-GB">
                <a:solidFill>
                  <a:srgbClr val="666666"/>
                </a:solidFill>
                <a:latin typeface="Rubik"/>
                <a:ea typeface="Rubik"/>
                <a:cs typeface="Rubik"/>
                <a:sym typeface="Rubik"/>
              </a:rPr>
              <a:t>Internet VS LINUX</a:t>
            </a:r>
            <a:endParaRPr b="1">
              <a:solidFill>
                <a:srgbClr val="666666"/>
              </a:solidFill>
              <a:latin typeface="Rubik"/>
              <a:ea typeface="Rubik"/>
              <a:cs typeface="Rubik"/>
              <a:sym typeface="Rubik"/>
            </a:endParaRPr>
          </a:p>
          <a:p>
            <a:pPr indent="-317500" lvl="0" marL="457200" rtl="0" algn="just">
              <a:lnSpc>
                <a:spcPct val="115000"/>
              </a:lnSpc>
              <a:spcBef>
                <a:spcPts val="0"/>
              </a:spcBef>
              <a:spcAft>
                <a:spcPts val="0"/>
              </a:spcAft>
              <a:buClr>
                <a:srgbClr val="666666"/>
              </a:buClr>
              <a:buSzPts val="1400"/>
              <a:buFont typeface="Rubik"/>
              <a:buChar char="●"/>
            </a:pPr>
            <a:r>
              <a:rPr b="1" lang="en-GB">
                <a:solidFill>
                  <a:srgbClr val="666666"/>
                </a:solidFill>
                <a:latin typeface="Rubik"/>
                <a:ea typeface="Rubik"/>
                <a:cs typeface="Rubik"/>
                <a:sym typeface="Rubik"/>
              </a:rPr>
              <a:t>Success VS reach</a:t>
            </a:r>
            <a:endParaRPr b="1">
              <a:solidFill>
                <a:srgbClr val="666666"/>
              </a:solidFill>
              <a:latin typeface="Rubik"/>
              <a:ea typeface="Rubik"/>
              <a:cs typeface="Rubik"/>
              <a:sym typeface="Rubik"/>
            </a:endParaRPr>
          </a:p>
          <a:p>
            <a:pPr indent="0" lvl="0" marL="457200" rtl="0" algn="just">
              <a:lnSpc>
                <a:spcPct val="115000"/>
              </a:lnSpc>
              <a:spcBef>
                <a:spcPts val="0"/>
              </a:spcBef>
              <a:spcAft>
                <a:spcPts val="0"/>
              </a:spcAft>
              <a:buNone/>
            </a:pPr>
            <a:r>
              <a:t/>
            </a:r>
            <a:endParaRPr b="1">
              <a:solidFill>
                <a:srgbClr val="666666"/>
              </a:solidFill>
              <a:latin typeface="Rubik"/>
              <a:ea typeface="Rubik"/>
              <a:cs typeface="Rubik"/>
              <a:sym typeface="Rubik"/>
            </a:endParaRPr>
          </a:p>
        </p:txBody>
      </p:sp>
      <p:sp>
        <p:nvSpPr>
          <p:cNvPr id="417" name="Google Shape;417;p62"/>
          <p:cNvSpPr/>
          <p:nvPr/>
        </p:nvSpPr>
        <p:spPr>
          <a:xfrm>
            <a:off x="929475" y="3237325"/>
            <a:ext cx="8002800" cy="1717200"/>
          </a:xfrm>
          <a:prstGeom prst="rect">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rgbClr val="666666"/>
                </a:solidFill>
                <a:latin typeface="Rubik"/>
                <a:ea typeface="Rubik"/>
                <a:cs typeface="Rubik"/>
                <a:sym typeface="Rubik"/>
              </a:rPr>
              <a:t>Some UNIX systems around the world: </a:t>
            </a:r>
            <a:endParaRPr b="1">
              <a:solidFill>
                <a:srgbClr val="666666"/>
              </a:solidFill>
              <a:latin typeface="Rubik"/>
              <a:ea typeface="Rubik"/>
              <a:cs typeface="Rubik"/>
              <a:sym typeface="Rubik"/>
            </a:endParaRPr>
          </a:p>
          <a:p>
            <a:pPr indent="0" lvl="0" marL="0" rtl="0" algn="l">
              <a:spcBef>
                <a:spcPts val="0"/>
              </a:spcBef>
              <a:spcAft>
                <a:spcPts val="0"/>
              </a:spcAft>
              <a:buNone/>
            </a:pPr>
            <a:r>
              <a:rPr b="1" lang="en-GB">
                <a:solidFill>
                  <a:srgbClr val="666666"/>
                </a:solidFill>
                <a:latin typeface="Rubik"/>
                <a:ea typeface="Rubik"/>
                <a:cs typeface="Rubik"/>
                <a:sym typeface="Rubik"/>
              </a:rPr>
              <a:t>Supercomputers, NASA, robotics, gaming consoles, the Android collider, smart TV’s, Smart watches, Instagram, Airbnb, Uber, Netflix, car electronics, avia-systems, cars without drivers, washing machines, refrigerators, high speed trains, NY stock exchange, US defence sector systems, nuclear submarines, you PC...</a:t>
            </a:r>
            <a:endParaRPr b="1">
              <a:solidFill>
                <a:srgbClr val="666666"/>
              </a:solidFill>
              <a:latin typeface="Rubik"/>
              <a:ea typeface="Rubik"/>
              <a:cs typeface="Rubik"/>
              <a:sym typeface="Rubik"/>
            </a:endParaRPr>
          </a:p>
        </p:txBody>
      </p:sp>
      <p:cxnSp>
        <p:nvCxnSpPr>
          <p:cNvPr id="418" name="Google Shape;418;p62"/>
          <p:cNvCxnSpPr>
            <a:stCxn id="416" idx="2"/>
            <a:endCxn id="417" idx="0"/>
          </p:cNvCxnSpPr>
          <p:nvPr/>
        </p:nvCxnSpPr>
        <p:spPr>
          <a:xfrm>
            <a:off x="2477050" y="2804075"/>
            <a:ext cx="2453700" cy="433200"/>
          </a:xfrm>
          <a:prstGeom prst="straightConnector1">
            <a:avLst/>
          </a:prstGeom>
          <a:noFill/>
          <a:ln cap="flat" cmpd="sng" w="9525">
            <a:solidFill>
              <a:srgbClr val="FFFFFF"/>
            </a:solidFill>
            <a:prstDash val="solid"/>
            <a:round/>
            <a:headEnd len="med" w="med" type="none"/>
            <a:tailEnd len="med" w="med" type="triangle"/>
          </a:ln>
        </p:spPr>
      </p:cxnSp>
      <p:pic>
        <p:nvPicPr>
          <p:cNvPr id="419" name="Google Shape;419;p62"/>
          <p:cNvPicPr preferRelativeResize="0"/>
          <p:nvPr/>
        </p:nvPicPr>
        <p:blipFill>
          <a:blip r:embed="rId3">
            <a:alphaModFix/>
          </a:blip>
          <a:stretch>
            <a:fillRect/>
          </a:stretch>
        </p:blipFill>
        <p:spPr>
          <a:xfrm>
            <a:off x="5352725" y="881475"/>
            <a:ext cx="3057888" cy="1988100"/>
          </a:xfrm>
          <a:prstGeom prst="rect">
            <a:avLst/>
          </a:prstGeom>
          <a:noFill/>
          <a:ln cap="flat" cmpd="sng" w="76200">
            <a:solidFill>
              <a:srgbClr val="000000"/>
            </a:solidFill>
            <a:prstDash val="solid"/>
            <a:round/>
            <a:headEnd len="sm" w="sm" type="none"/>
            <a:tailEnd len="sm" w="sm" type="none"/>
          </a:ln>
        </p:spPr>
      </p:pic>
      <p:cxnSp>
        <p:nvCxnSpPr>
          <p:cNvPr id="420" name="Google Shape;420;p62"/>
          <p:cNvCxnSpPr>
            <a:stCxn id="419" idx="2"/>
            <a:endCxn id="417" idx="0"/>
          </p:cNvCxnSpPr>
          <p:nvPr/>
        </p:nvCxnSpPr>
        <p:spPr>
          <a:xfrm flipH="1">
            <a:off x="4930769" y="2869575"/>
            <a:ext cx="1950900" cy="367800"/>
          </a:xfrm>
          <a:prstGeom prst="straightConnector1">
            <a:avLst/>
          </a:prstGeom>
          <a:noFill/>
          <a:ln cap="flat" cmpd="sng" w="9525">
            <a:solidFill>
              <a:srgbClr val="FFFFFF"/>
            </a:solidFill>
            <a:prstDash val="solid"/>
            <a:round/>
            <a:headEnd len="med" w="med" type="none"/>
            <a:tailEnd len="med" w="med" type="triangle"/>
          </a:ln>
        </p:spPr>
      </p:cxnSp>
      <p:pic>
        <p:nvPicPr>
          <p:cNvPr id="421" name="Google Shape;421;p62"/>
          <p:cNvPicPr preferRelativeResize="0"/>
          <p:nvPr/>
        </p:nvPicPr>
        <p:blipFill>
          <a:blip r:embed="rId4">
            <a:alphaModFix/>
          </a:blip>
          <a:stretch>
            <a:fillRect/>
          </a:stretch>
        </p:blipFill>
        <p:spPr>
          <a:xfrm>
            <a:off x="8107399" y="-37100"/>
            <a:ext cx="1105325" cy="6935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425" name="Shape 425"/>
        <p:cNvGrpSpPr/>
        <p:nvPr/>
      </p:nvGrpSpPr>
      <p:grpSpPr>
        <a:xfrm>
          <a:off x="0" y="0"/>
          <a:ext cx="0" cy="0"/>
          <a:chOff x="0" y="0"/>
          <a:chExt cx="0" cy="0"/>
        </a:xfrm>
      </p:grpSpPr>
      <p:sp>
        <p:nvSpPr>
          <p:cNvPr id="426" name="Google Shape;426;p63"/>
          <p:cNvSpPr/>
          <p:nvPr/>
        </p:nvSpPr>
        <p:spPr>
          <a:xfrm>
            <a:off x="173300" y="196950"/>
            <a:ext cx="5411400" cy="2654400"/>
          </a:xfrm>
          <a:prstGeom prst="snip1Rect">
            <a:avLst>
              <a:gd fmla="val 16667" name="adj"/>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just">
              <a:lnSpc>
                <a:spcPct val="115000"/>
              </a:lnSpc>
              <a:spcBef>
                <a:spcPts val="0"/>
              </a:spcBef>
              <a:spcAft>
                <a:spcPts val="0"/>
              </a:spcAft>
              <a:buClr>
                <a:srgbClr val="666666"/>
              </a:buClr>
              <a:buSzPts val="1400"/>
              <a:buFont typeface="Rubik"/>
              <a:buChar char="-"/>
            </a:pPr>
            <a:r>
              <a:rPr b="1" lang="en-GB">
                <a:solidFill>
                  <a:srgbClr val="666666"/>
                </a:solidFill>
                <a:latin typeface="Rubik"/>
                <a:ea typeface="Rubik"/>
                <a:cs typeface="Rubik"/>
                <a:sym typeface="Rubik"/>
              </a:rPr>
              <a:t>ECB</a:t>
            </a:r>
            <a:endParaRPr b="1">
              <a:solidFill>
                <a:srgbClr val="666666"/>
              </a:solidFill>
              <a:latin typeface="Rubik"/>
              <a:ea typeface="Rubik"/>
              <a:cs typeface="Rubik"/>
              <a:sym typeface="Rubik"/>
            </a:endParaRPr>
          </a:p>
          <a:p>
            <a:pPr indent="-317500" lvl="0" marL="457200" rtl="0" algn="just">
              <a:lnSpc>
                <a:spcPct val="115000"/>
              </a:lnSpc>
              <a:spcBef>
                <a:spcPts val="0"/>
              </a:spcBef>
              <a:spcAft>
                <a:spcPts val="0"/>
              </a:spcAft>
              <a:buClr>
                <a:srgbClr val="666666"/>
              </a:buClr>
              <a:buSzPts val="1400"/>
              <a:buFont typeface="Rubik"/>
              <a:buChar char="-"/>
            </a:pPr>
            <a:r>
              <a:rPr b="1" lang="en-GB">
                <a:solidFill>
                  <a:srgbClr val="666666"/>
                </a:solidFill>
                <a:latin typeface="Rubik"/>
                <a:ea typeface="Rubik"/>
                <a:cs typeface="Rubik"/>
                <a:sym typeface="Rubik"/>
              </a:rPr>
              <a:t>Banking crisis</a:t>
            </a:r>
            <a:endParaRPr b="1">
              <a:solidFill>
                <a:srgbClr val="666666"/>
              </a:solidFill>
              <a:latin typeface="Rubik"/>
              <a:ea typeface="Rubik"/>
              <a:cs typeface="Rubik"/>
              <a:sym typeface="Rubik"/>
            </a:endParaRPr>
          </a:p>
          <a:p>
            <a:pPr indent="-317500" lvl="0" marL="457200" rtl="0" algn="just">
              <a:lnSpc>
                <a:spcPct val="115000"/>
              </a:lnSpc>
              <a:spcBef>
                <a:spcPts val="0"/>
              </a:spcBef>
              <a:spcAft>
                <a:spcPts val="0"/>
              </a:spcAft>
              <a:buClr>
                <a:srgbClr val="666666"/>
              </a:buClr>
              <a:buSzPts val="1400"/>
              <a:buFont typeface="Rubik"/>
              <a:buChar char="-"/>
            </a:pPr>
            <a:r>
              <a:rPr b="1" lang="en-GB">
                <a:solidFill>
                  <a:srgbClr val="666666"/>
                </a:solidFill>
                <a:latin typeface="Rubik"/>
                <a:ea typeface="Rubik"/>
                <a:cs typeface="Rubik"/>
                <a:sym typeface="Rubik"/>
              </a:rPr>
              <a:t>Independent CB</a:t>
            </a:r>
            <a:endParaRPr b="1">
              <a:solidFill>
                <a:srgbClr val="666666"/>
              </a:solidFill>
              <a:latin typeface="Rubik"/>
              <a:ea typeface="Rubik"/>
              <a:cs typeface="Rubik"/>
              <a:sym typeface="Rubik"/>
            </a:endParaRPr>
          </a:p>
          <a:p>
            <a:pPr indent="-317500" lvl="0" marL="457200" rtl="0" algn="just">
              <a:lnSpc>
                <a:spcPct val="115000"/>
              </a:lnSpc>
              <a:spcBef>
                <a:spcPts val="0"/>
              </a:spcBef>
              <a:spcAft>
                <a:spcPts val="0"/>
              </a:spcAft>
              <a:buClr>
                <a:srgbClr val="666666"/>
              </a:buClr>
              <a:buSzPts val="1400"/>
              <a:buFont typeface="Rubik"/>
              <a:buChar char="-"/>
            </a:pPr>
            <a:r>
              <a:rPr b="1" lang="en-GB">
                <a:solidFill>
                  <a:srgbClr val="666666"/>
                </a:solidFill>
                <a:latin typeface="Rubik"/>
                <a:ea typeface="Rubik"/>
                <a:cs typeface="Rubik"/>
                <a:sym typeface="Rubik"/>
              </a:rPr>
              <a:t>CB schemes</a:t>
            </a:r>
            <a:endParaRPr b="1">
              <a:solidFill>
                <a:srgbClr val="666666"/>
              </a:solidFill>
              <a:latin typeface="Rubik"/>
              <a:ea typeface="Rubik"/>
              <a:cs typeface="Rubik"/>
              <a:sym typeface="Rubik"/>
            </a:endParaRPr>
          </a:p>
          <a:p>
            <a:pPr indent="-317500" lvl="0" marL="457200" rtl="0" algn="just">
              <a:lnSpc>
                <a:spcPct val="115000"/>
              </a:lnSpc>
              <a:spcBef>
                <a:spcPts val="0"/>
              </a:spcBef>
              <a:spcAft>
                <a:spcPts val="0"/>
              </a:spcAft>
              <a:buClr>
                <a:srgbClr val="666666"/>
              </a:buClr>
              <a:buSzPts val="1400"/>
              <a:buFont typeface="Rubik"/>
              <a:buChar char="-"/>
            </a:pPr>
            <a:r>
              <a:rPr b="1" lang="en-GB">
                <a:solidFill>
                  <a:srgbClr val="666666"/>
                </a:solidFill>
                <a:latin typeface="Rubik"/>
                <a:ea typeface="Rubik"/>
                <a:cs typeface="Rubik"/>
                <a:sym typeface="Rubik"/>
              </a:rPr>
              <a:t>US FRS</a:t>
            </a:r>
            <a:endParaRPr b="1">
              <a:solidFill>
                <a:srgbClr val="666666"/>
              </a:solidFill>
              <a:latin typeface="Rubik"/>
              <a:ea typeface="Rubik"/>
              <a:cs typeface="Rubik"/>
              <a:sym typeface="Rubik"/>
            </a:endParaRPr>
          </a:p>
          <a:p>
            <a:pPr indent="-317500" lvl="0" marL="457200" rtl="0" algn="just">
              <a:lnSpc>
                <a:spcPct val="115000"/>
              </a:lnSpc>
              <a:spcBef>
                <a:spcPts val="0"/>
              </a:spcBef>
              <a:spcAft>
                <a:spcPts val="0"/>
              </a:spcAft>
              <a:buClr>
                <a:srgbClr val="666666"/>
              </a:buClr>
              <a:buSzPts val="1400"/>
              <a:buFont typeface="Rubik"/>
              <a:buChar char="-"/>
            </a:pPr>
            <a:r>
              <a:rPr b="1" lang="en-GB">
                <a:solidFill>
                  <a:srgbClr val="666666"/>
                </a:solidFill>
                <a:latin typeface="Rubik"/>
                <a:ea typeface="Rubik"/>
                <a:cs typeface="Rubik"/>
                <a:sym typeface="Rubik"/>
              </a:rPr>
              <a:t>BTC protocol has been working 10 years non-stop</a:t>
            </a:r>
            <a:endParaRPr b="1">
              <a:solidFill>
                <a:srgbClr val="666666"/>
              </a:solidFill>
              <a:latin typeface="Rubik"/>
              <a:ea typeface="Rubik"/>
              <a:cs typeface="Rubik"/>
              <a:sym typeface="Rubik"/>
            </a:endParaRPr>
          </a:p>
          <a:p>
            <a:pPr indent="-317500" lvl="0" marL="457200" rtl="0" algn="just">
              <a:lnSpc>
                <a:spcPct val="115000"/>
              </a:lnSpc>
              <a:spcBef>
                <a:spcPts val="0"/>
              </a:spcBef>
              <a:spcAft>
                <a:spcPts val="0"/>
              </a:spcAft>
              <a:buClr>
                <a:srgbClr val="666666"/>
              </a:buClr>
              <a:buSzPts val="1400"/>
              <a:buFont typeface="Rubik"/>
              <a:buChar char="-"/>
            </a:pPr>
            <a:r>
              <a:rPr b="1" lang="en-GB">
                <a:solidFill>
                  <a:srgbClr val="666666"/>
                </a:solidFill>
                <a:latin typeface="Rubik"/>
                <a:ea typeface="Rubik"/>
                <a:cs typeface="Rubik"/>
                <a:sym typeface="Rubik"/>
              </a:rPr>
              <a:t>Princess of the Yen</a:t>
            </a:r>
            <a:endParaRPr b="1">
              <a:solidFill>
                <a:srgbClr val="666666"/>
              </a:solidFill>
              <a:latin typeface="Rubik"/>
              <a:ea typeface="Rubik"/>
              <a:cs typeface="Rubik"/>
              <a:sym typeface="Rubik"/>
            </a:endParaRPr>
          </a:p>
        </p:txBody>
      </p:sp>
      <p:sp>
        <p:nvSpPr>
          <p:cNvPr id="427" name="Google Shape;427;p63"/>
          <p:cNvSpPr/>
          <p:nvPr/>
        </p:nvSpPr>
        <p:spPr>
          <a:xfrm>
            <a:off x="1118500" y="3001050"/>
            <a:ext cx="7758600" cy="2032500"/>
          </a:xfrm>
          <a:prstGeom prst="rect">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GB" sz="1100">
                <a:solidFill>
                  <a:srgbClr val="666666"/>
                </a:solidFill>
                <a:latin typeface="Rubik"/>
                <a:ea typeface="Rubik"/>
                <a:cs typeface="Rubik"/>
                <a:sym typeface="Rubik"/>
              </a:rPr>
              <a:t>Web 3.0 gives us leverage. It offers us an irreplaceable, a </a:t>
            </a:r>
            <a:r>
              <a:rPr b="1" lang="en-GB" sz="1100">
                <a:solidFill>
                  <a:srgbClr val="666666"/>
                </a:solidFill>
                <a:latin typeface="Rubik"/>
                <a:ea typeface="Rubik"/>
                <a:cs typeface="Rubik"/>
                <a:sym typeface="Rubik"/>
              </a:rPr>
              <a:t>borderless</a:t>
            </a:r>
            <a:r>
              <a:rPr b="1" lang="en-GB" sz="1100">
                <a:solidFill>
                  <a:srgbClr val="666666"/>
                </a:solidFill>
                <a:latin typeface="Rubik"/>
                <a:ea typeface="Rubik"/>
                <a:cs typeface="Rubik"/>
                <a:sym typeface="Rubik"/>
              </a:rPr>
              <a:t> and a fair technology. A technology based on math and on unstoppable and smart code. A technology that can fit into the pocket of any human </a:t>
            </a:r>
            <a:r>
              <a:rPr b="1" lang="en-GB" sz="1100">
                <a:solidFill>
                  <a:srgbClr val="666666"/>
                </a:solidFill>
                <a:latin typeface="Rubik"/>
                <a:ea typeface="Rubik"/>
                <a:cs typeface="Rubik"/>
                <a:sym typeface="Rubik"/>
              </a:rPr>
              <a:t>beings</a:t>
            </a:r>
            <a:r>
              <a:rPr b="1" lang="en-GB" sz="1100">
                <a:solidFill>
                  <a:srgbClr val="666666"/>
                </a:solidFill>
                <a:latin typeface="Rubik"/>
                <a:ea typeface="Rubik"/>
                <a:cs typeface="Rubik"/>
                <a:sym typeface="Rubik"/>
              </a:rPr>
              <a:t>, for as little as 20 Euros and create a personal CB (i am referring to the cost of the cheapest smartphone with an access to the net of course). </a:t>
            </a:r>
            <a:br>
              <a:rPr b="1" lang="en-GB" sz="1100">
                <a:solidFill>
                  <a:srgbClr val="666666"/>
                </a:solidFill>
                <a:latin typeface="Rubik"/>
                <a:ea typeface="Rubik"/>
                <a:cs typeface="Rubik"/>
                <a:sym typeface="Rubik"/>
              </a:rPr>
            </a:br>
            <a:r>
              <a:rPr b="1" lang="en-GB" sz="1100">
                <a:solidFill>
                  <a:srgbClr val="666666"/>
                </a:solidFill>
                <a:latin typeface="Rubik"/>
                <a:ea typeface="Rubik"/>
                <a:cs typeface="Rubik"/>
                <a:sym typeface="Rubik"/>
              </a:rPr>
              <a:t>Blockchain (which is part of the web 3 stack) is the internet of money. It is not just a database. Yes, it is a mix of technologies, which are long known to humanity. But with it, it is a paradigm that can help us to male everything around us a little better. Allow us to create distributed value, passive income and have leverage on local governance. </a:t>
            </a:r>
            <a:br>
              <a:rPr b="1" lang="en-GB" sz="1100">
                <a:solidFill>
                  <a:srgbClr val="666666"/>
                </a:solidFill>
                <a:latin typeface="Rubik"/>
                <a:ea typeface="Rubik"/>
                <a:cs typeface="Rubik"/>
                <a:sym typeface="Rubik"/>
              </a:rPr>
            </a:br>
            <a:r>
              <a:rPr b="1" lang="en-GB" sz="1100">
                <a:solidFill>
                  <a:srgbClr val="666666"/>
                </a:solidFill>
                <a:latin typeface="Rubik"/>
                <a:ea typeface="Rubik"/>
                <a:cs typeface="Rubik"/>
                <a:sym typeface="Rubik"/>
              </a:rPr>
              <a:t>(I am intentionally saying local, as i believe that we should look from local - to - global and not the other way around).</a:t>
            </a:r>
            <a:endParaRPr b="1" sz="1200">
              <a:solidFill>
                <a:srgbClr val="666666"/>
              </a:solidFill>
              <a:latin typeface="Rubik"/>
              <a:ea typeface="Rubik"/>
              <a:cs typeface="Rubik"/>
              <a:sym typeface="Rubik"/>
            </a:endParaRPr>
          </a:p>
        </p:txBody>
      </p:sp>
      <p:cxnSp>
        <p:nvCxnSpPr>
          <p:cNvPr id="428" name="Google Shape;428;p63"/>
          <p:cNvCxnSpPr>
            <a:stCxn id="426" idx="0"/>
          </p:cNvCxnSpPr>
          <p:nvPr/>
        </p:nvCxnSpPr>
        <p:spPr>
          <a:xfrm>
            <a:off x="5584700" y="1524150"/>
            <a:ext cx="1205100" cy="1500600"/>
          </a:xfrm>
          <a:prstGeom prst="bentConnector2">
            <a:avLst/>
          </a:prstGeom>
          <a:noFill/>
          <a:ln cap="flat" cmpd="sng" w="9525">
            <a:solidFill>
              <a:srgbClr val="FFFFFF"/>
            </a:solidFill>
            <a:prstDash val="solid"/>
            <a:round/>
            <a:headEnd len="med" w="med" type="none"/>
            <a:tailEnd len="med" w="med" type="none"/>
          </a:ln>
        </p:spPr>
      </p:cxnSp>
      <p:sp>
        <p:nvSpPr>
          <p:cNvPr id="429" name="Google Shape;429;p63"/>
          <p:cNvSpPr/>
          <p:nvPr/>
        </p:nvSpPr>
        <p:spPr>
          <a:xfrm>
            <a:off x="6963025" y="1197250"/>
            <a:ext cx="1914000" cy="960900"/>
          </a:xfrm>
          <a:prstGeom prst="rect">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a:solidFill>
                  <a:srgbClr val="666666"/>
                </a:solidFill>
                <a:latin typeface="Rubik"/>
                <a:ea typeface="Rubik"/>
                <a:cs typeface="Rubik"/>
                <a:sym typeface="Rubik"/>
              </a:rPr>
              <a:t>Globas Web 2.0 issues</a:t>
            </a:r>
            <a:endParaRPr b="1">
              <a:solidFill>
                <a:srgbClr val="666666"/>
              </a:solidFill>
              <a:latin typeface="Rubik"/>
              <a:ea typeface="Rubik"/>
              <a:cs typeface="Rubik"/>
              <a:sym typeface="Rubik"/>
            </a:endParaRPr>
          </a:p>
        </p:txBody>
      </p:sp>
      <p:pic>
        <p:nvPicPr>
          <p:cNvPr id="430" name="Google Shape;430;p63"/>
          <p:cNvPicPr preferRelativeResize="0"/>
          <p:nvPr/>
        </p:nvPicPr>
        <p:blipFill>
          <a:blip r:embed="rId3">
            <a:alphaModFix/>
          </a:blip>
          <a:stretch>
            <a:fillRect/>
          </a:stretch>
        </p:blipFill>
        <p:spPr>
          <a:xfrm>
            <a:off x="8107399" y="-37100"/>
            <a:ext cx="1105325" cy="693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151" name="Shape 151"/>
        <p:cNvGrpSpPr/>
        <p:nvPr/>
      </p:nvGrpSpPr>
      <p:grpSpPr>
        <a:xfrm>
          <a:off x="0" y="0"/>
          <a:ext cx="0" cy="0"/>
          <a:chOff x="0" y="0"/>
          <a:chExt cx="0" cy="0"/>
        </a:xfrm>
      </p:grpSpPr>
      <p:sp>
        <p:nvSpPr>
          <p:cNvPr id="152" name="Google Shape;152;p28"/>
          <p:cNvSpPr/>
          <p:nvPr/>
        </p:nvSpPr>
        <p:spPr>
          <a:xfrm>
            <a:off x="220550" y="268825"/>
            <a:ext cx="6756600" cy="1755600"/>
          </a:xfrm>
          <a:prstGeom prst="rect">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Clr>
                <a:srgbClr val="000000"/>
              </a:buClr>
              <a:buSzPts val="1100"/>
              <a:buFont typeface="Arial"/>
              <a:buNone/>
            </a:pPr>
            <a:r>
              <a:rPr b="1" lang="en-GB" sz="1800">
                <a:solidFill>
                  <a:srgbClr val="666666"/>
                </a:solidFill>
                <a:latin typeface="Rubik"/>
                <a:ea typeface="Rubik"/>
                <a:cs typeface="Rubik"/>
                <a:sym typeface="Rubik"/>
              </a:rPr>
              <a:t>“Web 3.0 has started to emerge as a movement away from the centralisation of services like search, social media and chat applications that are dependent on a single organisation to function” (Wiki)</a:t>
            </a:r>
            <a:endParaRPr b="1" sz="1800">
              <a:solidFill>
                <a:srgbClr val="666666"/>
              </a:solidFill>
              <a:latin typeface="Rubik"/>
              <a:ea typeface="Rubik"/>
              <a:cs typeface="Rubik"/>
              <a:sym typeface="Rubik"/>
            </a:endParaRPr>
          </a:p>
        </p:txBody>
      </p:sp>
      <p:sp>
        <p:nvSpPr>
          <p:cNvPr id="153" name="Google Shape;153;p28"/>
          <p:cNvSpPr/>
          <p:nvPr/>
        </p:nvSpPr>
        <p:spPr>
          <a:xfrm>
            <a:off x="1474600" y="1796075"/>
            <a:ext cx="7326900" cy="1755600"/>
          </a:xfrm>
          <a:prstGeom prst="rect">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b="1" lang="en-GB" sz="1800">
                <a:solidFill>
                  <a:srgbClr val="666666"/>
                </a:solidFill>
                <a:latin typeface="Rubik"/>
                <a:ea typeface="Rubik"/>
                <a:cs typeface="Rubik"/>
                <a:sym typeface="Rubik"/>
              </a:rPr>
              <a:t>“...an independent (deriving from the word “independence” here, as in - not controlled by third parties) communication of one to another, between applications, bots, software (and not JUST software) and the humans behind it…”</a:t>
            </a:r>
            <a:endParaRPr b="1" sz="1800">
              <a:solidFill>
                <a:srgbClr val="666666"/>
              </a:solidFill>
              <a:latin typeface="Rubik"/>
              <a:ea typeface="Rubik"/>
              <a:cs typeface="Rubik"/>
              <a:sym typeface="Rubik"/>
            </a:endParaRPr>
          </a:p>
        </p:txBody>
      </p:sp>
      <p:pic>
        <p:nvPicPr>
          <p:cNvPr id="154" name="Google Shape;154;p28"/>
          <p:cNvPicPr preferRelativeResize="0"/>
          <p:nvPr/>
        </p:nvPicPr>
        <p:blipFill>
          <a:blip r:embed="rId3">
            <a:alphaModFix/>
          </a:blip>
          <a:stretch>
            <a:fillRect/>
          </a:stretch>
        </p:blipFill>
        <p:spPr>
          <a:xfrm>
            <a:off x="8107399" y="-37100"/>
            <a:ext cx="1105325" cy="693575"/>
          </a:xfrm>
          <a:prstGeom prst="rect">
            <a:avLst/>
          </a:prstGeom>
          <a:noFill/>
          <a:ln>
            <a:noFill/>
          </a:ln>
        </p:spPr>
      </p:pic>
      <p:sp>
        <p:nvSpPr>
          <p:cNvPr id="155" name="Google Shape;155;p28"/>
          <p:cNvSpPr/>
          <p:nvPr/>
        </p:nvSpPr>
        <p:spPr>
          <a:xfrm>
            <a:off x="246780" y="3334186"/>
            <a:ext cx="6959400" cy="1755600"/>
          </a:xfrm>
          <a:prstGeom prst="rect">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b="1" sz="1800">
              <a:solidFill>
                <a:srgbClr val="666666"/>
              </a:solidFill>
              <a:latin typeface="Rubik"/>
              <a:ea typeface="Rubik"/>
              <a:cs typeface="Rubik"/>
              <a:sym typeface="Rubik"/>
            </a:endParaRPr>
          </a:p>
          <a:p>
            <a:pPr indent="0" lvl="0" marL="0" rtl="0" algn="just">
              <a:lnSpc>
                <a:spcPct val="115000"/>
              </a:lnSpc>
              <a:spcBef>
                <a:spcPts val="0"/>
              </a:spcBef>
              <a:spcAft>
                <a:spcPts val="0"/>
              </a:spcAft>
              <a:buClr>
                <a:schemeClr val="dk1"/>
              </a:buClr>
              <a:buSzPts val="1100"/>
              <a:buFont typeface="Arial"/>
              <a:buNone/>
            </a:pPr>
            <a:r>
              <a:rPr b="1" lang="en-GB" sz="1800">
                <a:solidFill>
                  <a:srgbClr val="666666"/>
                </a:solidFill>
                <a:latin typeface="Rubik"/>
                <a:ea typeface="Rubik"/>
                <a:cs typeface="Rubik"/>
                <a:sym typeface="Rubik"/>
              </a:rPr>
              <a:t>What web 4.0 might become:</a:t>
            </a:r>
            <a:br>
              <a:rPr b="1" lang="en-GB" sz="1800">
                <a:solidFill>
                  <a:srgbClr val="666666"/>
                </a:solidFill>
                <a:latin typeface="Rubik"/>
                <a:ea typeface="Rubik"/>
                <a:cs typeface="Rubik"/>
                <a:sym typeface="Rubik"/>
              </a:rPr>
            </a:br>
            <a:r>
              <a:rPr b="1" lang="en-GB" sz="1800">
                <a:solidFill>
                  <a:srgbClr val="666666"/>
                </a:solidFill>
                <a:latin typeface="Rubik"/>
                <a:ea typeface="Rubik"/>
                <a:cs typeface="Rubik"/>
                <a:sym typeface="Rubik"/>
              </a:rPr>
              <a:t>“...an automatic gearbox, meaning that no one had control over it and no one makes the decisions for themselves!”</a:t>
            </a:r>
            <a:endParaRPr b="1" sz="1800">
              <a:solidFill>
                <a:srgbClr val="666666"/>
              </a:solidFill>
              <a:latin typeface="Rubik"/>
              <a:ea typeface="Rubik"/>
              <a:cs typeface="Rubik"/>
              <a:sym typeface="Rubik"/>
            </a:endParaRPr>
          </a:p>
          <a:p>
            <a:pPr indent="0" lvl="0" marL="0" rtl="0" algn="just">
              <a:lnSpc>
                <a:spcPct val="115000"/>
              </a:lnSpc>
              <a:spcBef>
                <a:spcPts val="0"/>
              </a:spcBef>
              <a:spcAft>
                <a:spcPts val="0"/>
              </a:spcAft>
              <a:buClr>
                <a:schemeClr val="dk1"/>
              </a:buClr>
              <a:buSzPts val="1100"/>
              <a:buFont typeface="Arial"/>
              <a:buNone/>
            </a:pPr>
            <a:r>
              <a:t/>
            </a:r>
            <a:endParaRPr b="1" sz="1800">
              <a:solidFill>
                <a:srgbClr val="666666"/>
              </a:solidFill>
              <a:latin typeface="Rubik"/>
              <a:ea typeface="Rubik"/>
              <a:cs typeface="Rubik"/>
              <a:sym typeface="Rubik"/>
            </a:endParaRPr>
          </a:p>
          <a:p>
            <a:pPr indent="0" lvl="0" marL="0" rtl="0" algn="just">
              <a:lnSpc>
                <a:spcPct val="115000"/>
              </a:lnSpc>
              <a:spcBef>
                <a:spcPts val="0"/>
              </a:spcBef>
              <a:spcAft>
                <a:spcPts val="0"/>
              </a:spcAft>
              <a:buNone/>
            </a:pPr>
            <a:r>
              <a:t/>
            </a:r>
            <a:endParaRPr b="1" sz="1800">
              <a:solidFill>
                <a:srgbClr val="666666"/>
              </a:solidFill>
              <a:latin typeface="Rubik"/>
              <a:ea typeface="Rubik"/>
              <a:cs typeface="Rubik"/>
              <a:sym typeface="Rubik"/>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434" name="Shape 434"/>
        <p:cNvGrpSpPr/>
        <p:nvPr/>
      </p:nvGrpSpPr>
      <p:grpSpPr>
        <a:xfrm>
          <a:off x="0" y="0"/>
          <a:ext cx="0" cy="0"/>
          <a:chOff x="0" y="0"/>
          <a:chExt cx="0" cy="0"/>
        </a:xfrm>
      </p:grpSpPr>
      <p:pic>
        <p:nvPicPr>
          <p:cNvPr id="435" name="Google Shape;435;p64"/>
          <p:cNvPicPr preferRelativeResize="0"/>
          <p:nvPr/>
        </p:nvPicPr>
        <p:blipFill>
          <a:blip r:embed="rId3">
            <a:alphaModFix/>
          </a:blip>
          <a:stretch>
            <a:fillRect/>
          </a:stretch>
        </p:blipFill>
        <p:spPr>
          <a:xfrm>
            <a:off x="8107399" y="-37100"/>
            <a:ext cx="1105325" cy="693575"/>
          </a:xfrm>
          <a:prstGeom prst="rect">
            <a:avLst/>
          </a:prstGeom>
          <a:noFill/>
          <a:ln>
            <a:noFill/>
          </a:ln>
        </p:spPr>
      </p:pic>
      <p:pic>
        <p:nvPicPr>
          <p:cNvPr id="436" name="Google Shape;436;p64"/>
          <p:cNvPicPr preferRelativeResize="0"/>
          <p:nvPr/>
        </p:nvPicPr>
        <p:blipFill>
          <a:blip r:embed="rId4">
            <a:alphaModFix/>
          </a:blip>
          <a:stretch>
            <a:fillRect/>
          </a:stretch>
        </p:blipFill>
        <p:spPr>
          <a:xfrm>
            <a:off x="914400" y="732675"/>
            <a:ext cx="7021425" cy="2359650"/>
          </a:xfrm>
          <a:prstGeom prst="rect">
            <a:avLst/>
          </a:prstGeom>
          <a:noFill/>
          <a:ln>
            <a:noFill/>
          </a:ln>
        </p:spPr>
      </p:pic>
      <p:pic>
        <p:nvPicPr>
          <p:cNvPr id="437" name="Google Shape;437;p64"/>
          <p:cNvPicPr preferRelativeResize="0"/>
          <p:nvPr/>
        </p:nvPicPr>
        <p:blipFill>
          <a:blip r:embed="rId5">
            <a:alphaModFix/>
          </a:blip>
          <a:stretch>
            <a:fillRect/>
          </a:stretch>
        </p:blipFill>
        <p:spPr>
          <a:xfrm>
            <a:off x="3352800" y="3244725"/>
            <a:ext cx="2180241" cy="174637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441" name="Shape 441"/>
        <p:cNvGrpSpPr/>
        <p:nvPr/>
      </p:nvGrpSpPr>
      <p:grpSpPr>
        <a:xfrm>
          <a:off x="0" y="0"/>
          <a:ext cx="0" cy="0"/>
          <a:chOff x="0" y="0"/>
          <a:chExt cx="0" cy="0"/>
        </a:xfrm>
      </p:grpSpPr>
      <p:sp>
        <p:nvSpPr>
          <p:cNvPr id="442" name="Google Shape;442;p65"/>
          <p:cNvSpPr/>
          <p:nvPr/>
        </p:nvSpPr>
        <p:spPr>
          <a:xfrm>
            <a:off x="6513975" y="1017625"/>
            <a:ext cx="1845300" cy="2449500"/>
          </a:xfrm>
          <a:prstGeom prst="rect">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666666"/>
                </a:solidFill>
                <a:latin typeface="Rubik"/>
                <a:ea typeface="Rubik"/>
                <a:cs typeface="Rubik"/>
                <a:sym typeface="Rubik"/>
              </a:rPr>
              <a:t>Rebuilding</a:t>
            </a:r>
            <a:r>
              <a:rPr b="1" lang="en-GB">
                <a:solidFill>
                  <a:srgbClr val="666666"/>
                </a:solidFill>
                <a:latin typeface="Rubik"/>
                <a:ea typeface="Rubik"/>
                <a:cs typeface="Rubik"/>
                <a:sym typeface="Rubik"/>
              </a:rPr>
              <a:t> the world wide web</a:t>
            </a:r>
            <a:endParaRPr b="1">
              <a:solidFill>
                <a:srgbClr val="666666"/>
              </a:solidFill>
              <a:latin typeface="Rubik"/>
              <a:ea typeface="Rubik"/>
              <a:cs typeface="Rubik"/>
              <a:sym typeface="Rubik"/>
            </a:endParaRPr>
          </a:p>
        </p:txBody>
      </p:sp>
      <p:pic>
        <p:nvPicPr>
          <p:cNvPr id="443" name="Google Shape;443;p65"/>
          <p:cNvPicPr preferRelativeResize="0"/>
          <p:nvPr/>
        </p:nvPicPr>
        <p:blipFill>
          <a:blip r:embed="rId3">
            <a:alphaModFix/>
          </a:blip>
          <a:stretch>
            <a:fillRect/>
          </a:stretch>
        </p:blipFill>
        <p:spPr>
          <a:xfrm>
            <a:off x="8107399" y="-37100"/>
            <a:ext cx="1105325" cy="693575"/>
          </a:xfrm>
          <a:prstGeom prst="rect">
            <a:avLst/>
          </a:prstGeom>
          <a:noFill/>
          <a:ln>
            <a:noFill/>
          </a:ln>
        </p:spPr>
      </p:pic>
      <p:sp>
        <p:nvSpPr>
          <p:cNvPr id="444" name="Google Shape;444;p65"/>
          <p:cNvSpPr/>
          <p:nvPr/>
        </p:nvSpPr>
        <p:spPr>
          <a:xfrm>
            <a:off x="685050" y="448550"/>
            <a:ext cx="4483800" cy="4238400"/>
          </a:xfrm>
          <a:prstGeom prst="foldedCorner">
            <a:avLst>
              <a:gd fmla="val 16667" name="adj"/>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Clr>
                <a:srgbClr val="666666"/>
              </a:buClr>
              <a:buSzPts val="1400"/>
              <a:buFont typeface="Rubik"/>
              <a:buChar char="-"/>
            </a:pPr>
            <a:r>
              <a:rPr b="1" lang="en-GB">
                <a:solidFill>
                  <a:srgbClr val="666666"/>
                </a:solidFill>
                <a:latin typeface="Rubik"/>
                <a:ea typeface="Rubik"/>
                <a:cs typeface="Rubik"/>
                <a:sym typeface="Rubik"/>
              </a:rPr>
              <a:t>Offline browsing</a:t>
            </a:r>
            <a:endParaRPr b="1">
              <a:solidFill>
                <a:srgbClr val="666666"/>
              </a:solidFill>
              <a:latin typeface="Rubik"/>
              <a:ea typeface="Rubik"/>
              <a:cs typeface="Rubik"/>
              <a:sym typeface="Rubik"/>
            </a:endParaRPr>
          </a:p>
          <a:p>
            <a:pPr indent="-317500" lvl="0" marL="457200" rtl="0" algn="just">
              <a:lnSpc>
                <a:spcPct val="115000"/>
              </a:lnSpc>
              <a:spcBef>
                <a:spcPts val="0"/>
              </a:spcBef>
              <a:spcAft>
                <a:spcPts val="0"/>
              </a:spcAft>
              <a:buClr>
                <a:srgbClr val="666666"/>
              </a:buClr>
              <a:buSzPts val="1400"/>
              <a:buFont typeface="Rubik"/>
              <a:buChar char="-"/>
            </a:pPr>
            <a:r>
              <a:rPr b="1" lang="en-GB">
                <a:solidFill>
                  <a:srgbClr val="666666"/>
                </a:solidFill>
                <a:latin typeface="Rubik"/>
                <a:ea typeface="Rubik"/>
                <a:cs typeface="Rubik"/>
                <a:sym typeface="Rubik"/>
              </a:rPr>
              <a:t>Local caching of data</a:t>
            </a:r>
            <a:endParaRPr b="1">
              <a:solidFill>
                <a:srgbClr val="666666"/>
              </a:solidFill>
              <a:latin typeface="Rubik"/>
              <a:ea typeface="Rubik"/>
              <a:cs typeface="Rubik"/>
              <a:sym typeface="Rubik"/>
            </a:endParaRPr>
          </a:p>
          <a:p>
            <a:pPr indent="-317500" lvl="0" marL="457200" rtl="0" algn="just">
              <a:lnSpc>
                <a:spcPct val="115000"/>
              </a:lnSpc>
              <a:spcBef>
                <a:spcPts val="0"/>
              </a:spcBef>
              <a:spcAft>
                <a:spcPts val="0"/>
              </a:spcAft>
              <a:buClr>
                <a:srgbClr val="666666"/>
              </a:buClr>
              <a:buSzPts val="1400"/>
              <a:buFont typeface="Rubik"/>
              <a:buChar char="-"/>
            </a:pPr>
            <a:r>
              <a:rPr b="1" lang="en-GB">
                <a:solidFill>
                  <a:srgbClr val="666666"/>
                </a:solidFill>
                <a:latin typeface="Rubik"/>
                <a:ea typeface="Rubik"/>
                <a:cs typeface="Rubik"/>
                <a:sym typeface="Rubik"/>
              </a:rPr>
              <a:t>Local service points</a:t>
            </a:r>
            <a:endParaRPr b="1">
              <a:solidFill>
                <a:srgbClr val="666666"/>
              </a:solidFill>
              <a:latin typeface="Rubik"/>
              <a:ea typeface="Rubik"/>
              <a:cs typeface="Rubik"/>
              <a:sym typeface="Rubik"/>
            </a:endParaRPr>
          </a:p>
          <a:p>
            <a:pPr indent="-317500" lvl="0" marL="457200" rtl="0" algn="just">
              <a:lnSpc>
                <a:spcPct val="115000"/>
              </a:lnSpc>
              <a:spcBef>
                <a:spcPts val="0"/>
              </a:spcBef>
              <a:spcAft>
                <a:spcPts val="0"/>
              </a:spcAft>
              <a:buClr>
                <a:srgbClr val="666666"/>
              </a:buClr>
              <a:buSzPts val="1400"/>
              <a:buFont typeface="Rubik"/>
              <a:buChar char="-"/>
            </a:pPr>
            <a:r>
              <a:rPr b="1" lang="en-GB">
                <a:solidFill>
                  <a:srgbClr val="666666"/>
                </a:solidFill>
                <a:latin typeface="Rubik"/>
                <a:ea typeface="Rubik"/>
                <a:cs typeface="Rubik"/>
                <a:sym typeface="Rubik"/>
              </a:rPr>
              <a:t>Connection speed</a:t>
            </a:r>
            <a:endParaRPr b="1">
              <a:solidFill>
                <a:srgbClr val="666666"/>
              </a:solidFill>
              <a:latin typeface="Rubik"/>
              <a:ea typeface="Rubik"/>
              <a:cs typeface="Rubik"/>
              <a:sym typeface="Rubik"/>
            </a:endParaRPr>
          </a:p>
          <a:p>
            <a:pPr indent="-317500" lvl="0" marL="457200" rtl="0" algn="just">
              <a:lnSpc>
                <a:spcPct val="115000"/>
              </a:lnSpc>
              <a:spcBef>
                <a:spcPts val="0"/>
              </a:spcBef>
              <a:spcAft>
                <a:spcPts val="0"/>
              </a:spcAft>
              <a:buClr>
                <a:srgbClr val="666666"/>
              </a:buClr>
              <a:buSzPts val="1400"/>
              <a:buFont typeface="Rubik"/>
              <a:buChar char="-"/>
            </a:pPr>
            <a:r>
              <a:rPr b="1" lang="en-GB">
                <a:solidFill>
                  <a:srgbClr val="666666"/>
                </a:solidFill>
                <a:latin typeface="Rubik"/>
                <a:ea typeface="Rubik"/>
                <a:cs typeface="Rubik"/>
                <a:sym typeface="Rubik"/>
              </a:rPr>
              <a:t>Reputation</a:t>
            </a:r>
            <a:endParaRPr b="1">
              <a:solidFill>
                <a:srgbClr val="666666"/>
              </a:solidFill>
              <a:latin typeface="Rubik"/>
              <a:ea typeface="Rubik"/>
              <a:cs typeface="Rubik"/>
              <a:sym typeface="Rubik"/>
            </a:endParaRPr>
          </a:p>
          <a:p>
            <a:pPr indent="-317500" lvl="0" marL="457200" rtl="0" algn="just">
              <a:lnSpc>
                <a:spcPct val="115000"/>
              </a:lnSpc>
              <a:spcBef>
                <a:spcPts val="0"/>
              </a:spcBef>
              <a:spcAft>
                <a:spcPts val="0"/>
              </a:spcAft>
              <a:buClr>
                <a:srgbClr val="666666"/>
              </a:buClr>
              <a:buSzPts val="1400"/>
              <a:buFont typeface="Rubik"/>
              <a:buChar char="-"/>
            </a:pPr>
            <a:r>
              <a:rPr b="1" lang="en-GB">
                <a:solidFill>
                  <a:srgbClr val="666666"/>
                </a:solidFill>
                <a:latin typeface="Rubik"/>
                <a:ea typeface="Rubik"/>
                <a:cs typeface="Rubik"/>
                <a:sym typeface="Rubik"/>
              </a:rPr>
              <a:t>Token Curated Registries</a:t>
            </a:r>
            <a:endParaRPr b="1">
              <a:solidFill>
                <a:srgbClr val="666666"/>
              </a:solidFill>
              <a:latin typeface="Rubik"/>
              <a:ea typeface="Rubik"/>
              <a:cs typeface="Rubik"/>
              <a:sym typeface="Rubik"/>
            </a:endParaRPr>
          </a:p>
          <a:p>
            <a:pPr indent="-317500" lvl="0" marL="457200" rtl="0" algn="just">
              <a:lnSpc>
                <a:spcPct val="115000"/>
              </a:lnSpc>
              <a:spcBef>
                <a:spcPts val="0"/>
              </a:spcBef>
              <a:spcAft>
                <a:spcPts val="0"/>
              </a:spcAft>
              <a:buClr>
                <a:srgbClr val="666666"/>
              </a:buClr>
              <a:buSzPts val="1400"/>
              <a:buFont typeface="Rubik"/>
              <a:buChar char="-"/>
            </a:pPr>
            <a:r>
              <a:rPr b="1" lang="en-GB">
                <a:solidFill>
                  <a:srgbClr val="666666"/>
                </a:solidFill>
                <a:latin typeface="Rubik"/>
                <a:ea typeface="Rubik"/>
                <a:cs typeface="Rubik"/>
                <a:sym typeface="Rubik"/>
              </a:rPr>
              <a:t>Anonymous, yet provable ID</a:t>
            </a:r>
            <a:endParaRPr b="1">
              <a:solidFill>
                <a:srgbClr val="666666"/>
              </a:solidFill>
              <a:latin typeface="Rubik"/>
              <a:ea typeface="Rubik"/>
              <a:cs typeface="Rubik"/>
              <a:sym typeface="Rubik"/>
            </a:endParaRPr>
          </a:p>
          <a:p>
            <a:pPr indent="-317500" lvl="0" marL="457200" rtl="0" algn="just">
              <a:lnSpc>
                <a:spcPct val="115000"/>
              </a:lnSpc>
              <a:spcBef>
                <a:spcPts val="0"/>
              </a:spcBef>
              <a:spcAft>
                <a:spcPts val="0"/>
              </a:spcAft>
              <a:buClr>
                <a:srgbClr val="666666"/>
              </a:buClr>
              <a:buSzPts val="1400"/>
              <a:buFont typeface="Rubik"/>
              <a:buChar char="-"/>
            </a:pPr>
            <a:r>
              <a:rPr b="1" lang="en-GB">
                <a:solidFill>
                  <a:srgbClr val="666666"/>
                </a:solidFill>
                <a:latin typeface="Rubik"/>
                <a:ea typeface="Rubik"/>
                <a:cs typeface="Rubik"/>
                <a:sym typeface="Rubik"/>
              </a:rPr>
              <a:t>Mining and service providers</a:t>
            </a:r>
            <a:endParaRPr b="1">
              <a:solidFill>
                <a:srgbClr val="666666"/>
              </a:solidFill>
              <a:latin typeface="Rubik"/>
              <a:ea typeface="Rubik"/>
              <a:cs typeface="Rubik"/>
              <a:sym typeface="Rubik"/>
            </a:endParaRPr>
          </a:p>
          <a:p>
            <a:pPr indent="-317500" lvl="0" marL="457200" rtl="0" algn="just">
              <a:lnSpc>
                <a:spcPct val="115000"/>
              </a:lnSpc>
              <a:spcBef>
                <a:spcPts val="0"/>
              </a:spcBef>
              <a:spcAft>
                <a:spcPts val="0"/>
              </a:spcAft>
              <a:buClr>
                <a:srgbClr val="666666"/>
              </a:buClr>
              <a:buSzPts val="1400"/>
              <a:buFont typeface="Rubik"/>
              <a:buChar char="-"/>
            </a:pPr>
            <a:r>
              <a:rPr b="1" lang="en-GB">
                <a:solidFill>
                  <a:srgbClr val="666666"/>
                </a:solidFill>
                <a:latin typeface="Rubik"/>
                <a:ea typeface="Rubik"/>
                <a:cs typeface="Rubik"/>
                <a:sym typeface="Rubik"/>
              </a:rPr>
              <a:t>IPFS</a:t>
            </a:r>
            <a:endParaRPr b="1">
              <a:solidFill>
                <a:srgbClr val="666666"/>
              </a:solidFill>
              <a:latin typeface="Rubik"/>
              <a:ea typeface="Rubik"/>
              <a:cs typeface="Rubik"/>
              <a:sym typeface="Rubik"/>
            </a:endParaRPr>
          </a:p>
          <a:p>
            <a:pPr indent="-317500" lvl="0" marL="457200" rtl="0" algn="just">
              <a:lnSpc>
                <a:spcPct val="115000"/>
              </a:lnSpc>
              <a:spcBef>
                <a:spcPts val="0"/>
              </a:spcBef>
              <a:spcAft>
                <a:spcPts val="0"/>
              </a:spcAft>
              <a:buClr>
                <a:srgbClr val="666666"/>
              </a:buClr>
              <a:buSzPts val="1400"/>
              <a:buFont typeface="Rubik"/>
              <a:buChar char="-"/>
            </a:pPr>
            <a:r>
              <a:rPr b="1" lang="en-GB">
                <a:solidFill>
                  <a:srgbClr val="666666"/>
                </a:solidFill>
                <a:latin typeface="Rubik"/>
                <a:ea typeface="Rubik"/>
                <a:cs typeface="Rubik"/>
                <a:sym typeface="Rubik"/>
              </a:rPr>
              <a:t>Indexing of data</a:t>
            </a:r>
            <a:endParaRPr b="1">
              <a:solidFill>
                <a:srgbClr val="666666"/>
              </a:solidFill>
              <a:latin typeface="Rubik"/>
              <a:ea typeface="Rubik"/>
              <a:cs typeface="Rubik"/>
              <a:sym typeface="Rubik"/>
            </a:endParaRPr>
          </a:p>
          <a:p>
            <a:pPr indent="-317500" lvl="0" marL="457200" rtl="0" algn="just">
              <a:lnSpc>
                <a:spcPct val="115000"/>
              </a:lnSpc>
              <a:spcBef>
                <a:spcPts val="0"/>
              </a:spcBef>
              <a:spcAft>
                <a:spcPts val="0"/>
              </a:spcAft>
              <a:buClr>
                <a:srgbClr val="666666"/>
              </a:buClr>
              <a:buSzPts val="1400"/>
              <a:buFont typeface="Rubik"/>
              <a:buChar char="-"/>
            </a:pPr>
            <a:r>
              <a:rPr b="1" lang="en-GB">
                <a:solidFill>
                  <a:srgbClr val="666666"/>
                </a:solidFill>
                <a:latin typeface="Rubik"/>
                <a:ea typeface="Rubik"/>
                <a:cs typeface="Rubik"/>
                <a:sym typeface="Rubik"/>
              </a:rPr>
              <a:t>Algorithms</a:t>
            </a:r>
            <a:endParaRPr b="1">
              <a:solidFill>
                <a:srgbClr val="666666"/>
              </a:solidFill>
              <a:latin typeface="Rubik"/>
              <a:ea typeface="Rubik"/>
              <a:cs typeface="Rubik"/>
              <a:sym typeface="Rubik"/>
            </a:endParaRPr>
          </a:p>
          <a:p>
            <a:pPr indent="-317500" lvl="0" marL="457200" rtl="0" algn="just">
              <a:lnSpc>
                <a:spcPct val="115000"/>
              </a:lnSpc>
              <a:spcBef>
                <a:spcPts val="0"/>
              </a:spcBef>
              <a:spcAft>
                <a:spcPts val="0"/>
              </a:spcAft>
              <a:buClr>
                <a:srgbClr val="666666"/>
              </a:buClr>
              <a:buSzPts val="1400"/>
              <a:buFont typeface="Rubik"/>
              <a:buChar char="-"/>
            </a:pPr>
            <a:r>
              <a:rPr b="1" lang="en-GB">
                <a:solidFill>
                  <a:srgbClr val="666666"/>
                </a:solidFill>
                <a:latin typeface="Rubik"/>
                <a:ea typeface="Rubik"/>
                <a:cs typeface="Rubik"/>
                <a:sym typeface="Rubik"/>
              </a:rPr>
              <a:t>Decentralization</a:t>
            </a:r>
            <a:endParaRPr b="1">
              <a:solidFill>
                <a:srgbClr val="666666"/>
              </a:solidFill>
              <a:latin typeface="Rubik"/>
              <a:ea typeface="Rubik"/>
              <a:cs typeface="Rubik"/>
              <a:sym typeface="Rubik"/>
            </a:endParaRPr>
          </a:p>
          <a:p>
            <a:pPr indent="-317500" lvl="0" marL="457200" rtl="0" algn="just">
              <a:lnSpc>
                <a:spcPct val="115000"/>
              </a:lnSpc>
              <a:spcBef>
                <a:spcPts val="0"/>
              </a:spcBef>
              <a:spcAft>
                <a:spcPts val="0"/>
              </a:spcAft>
              <a:buClr>
                <a:srgbClr val="666666"/>
              </a:buClr>
              <a:buSzPts val="1400"/>
              <a:buFont typeface="Rubik"/>
              <a:buChar char="-"/>
            </a:pPr>
            <a:r>
              <a:rPr b="1" lang="en-GB">
                <a:solidFill>
                  <a:srgbClr val="666666"/>
                </a:solidFill>
                <a:latin typeface="Rubik"/>
                <a:ea typeface="Rubik"/>
                <a:cs typeface="Rubik"/>
                <a:sym typeface="Rubik"/>
              </a:rPr>
              <a:t>Consensus</a:t>
            </a:r>
            <a:endParaRPr/>
          </a:p>
        </p:txBody>
      </p:sp>
      <p:sp>
        <p:nvSpPr>
          <p:cNvPr id="445" name="Google Shape;445;p65"/>
          <p:cNvSpPr/>
          <p:nvPr/>
        </p:nvSpPr>
        <p:spPr>
          <a:xfrm>
            <a:off x="5321150" y="1979625"/>
            <a:ext cx="1032000" cy="592200"/>
          </a:xfrm>
          <a:prstGeom prst="leftArrow">
            <a:avLst>
              <a:gd fmla="val 50000" name="adj1"/>
              <a:gd fmla="val 50000" name="adj2"/>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449" name="Shape 449"/>
        <p:cNvGrpSpPr/>
        <p:nvPr/>
      </p:nvGrpSpPr>
      <p:grpSpPr>
        <a:xfrm>
          <a:off x="0" y="0"/>
          <a:ext cx="0" cy="0"/>
          <a:chOff x="0" y="0"/>
          <a:chExt cx="0" cy="0"/>
        </a:xfrm>
      </p:grpSpPr>
      <p:sp>
        <p:nvSpPr>
          <p:cNvPr id="450" name="Google Shape;450;p66"/>
          <p:cNvSpPr/>
          <p:nvPr/>
        </p:nvSpPr>
        <p:spPr>
          <a:xfrm>
            <a:off x="744525" y="516225"/>
            <a:ext cx="7403400" cy="4154100"/>
          </a:xfrm>
          <a:prstGeom prst="roundRect">
            <a:avLst>
              <a:gd fmla="val 16667" name="adj"/>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GB">
                <a:solidFill>
                  <a:srgbClr val="666666"/>
                </a:solidFill>
                <a:latin typeface="Rubik"/>
                <a:ea typeface="Rubik"/>
                <a:cs typeface="Rubik"/>
                <a:sym typeface="Rubik"/>
              </a:rPr>
              <a:t>MINING, and here I mean it in the broad sense of the word (from POW to DPOS): </a:t>
            </a:r>
            <a:br>
              <a:rPr b="1" lang="en-GB">
                <a:solidFill>
                  <a:srgbClr val="666666"/>
                </a:solidFill>
                <a:latin typeface="Rubik"/>
                <a:ea typeface="Rubik"/>
                <a:cs typeface="Rubik"/>
                <a:sym typeface="Rubik"/>
              </a:rPr>
            </a:br>
            <a:br>
              <a:rPr b="1" lang="en-GB">
                <a:solidFill>
                  <a:srgbClr val="666666"/>
                </a:solidFill>
                <a:latin typeface="Rubik"/>
                <a:ea typeface="Rubik"/>
                <a:cs typeface="Rubik"/>
                <a:sym typeface="Rubik"/>
              </a:rPr>
            </a:br>
            <a:r>
              <a:rPr b="1" lang="en-GB">
                <a:solidFill>
                  <a:srgbClr val="666666"/>
                </a:solidFill>
                <a:latin typeface="Rubik"/>
                <a:ea typeface="Rubik"/>
                <a:cs typeface="Rubik"/>
                <a:sym typeface="Rubik"/>
              </a:rPr>
              <a:t>Is the type of global support for distributed networks. I am more than sure of it that soon enough (in fact it's already happening), we will see how miners become providers. </a:t>
            </a:r>
            <a:br>
              <a:rPr b="1" lang="en-GB">
                <a:solidFill>
                  <a:srgbClr val="666666"/>
                </a:solidFill>
                <a:latin typeface="Rubik"/>
                <a:ea typeface="Rubik"/>
                <a:cs typeface="Rubik"/>
                <a:sym typeface="Rubik"/>
              </a:rPr>
            </a:br>
            <a:r>
              <a:rPr b="1" lang="en-GB">
                <a:solidFill>
                  <a:srgbClr val="666666"/>
                </a:solidFill>
                <a:latin typeface="Rubik"/>
                <a:ea typeface="Rubik"/>
                <a:cs typeface="Rubik"/>
                <a:sym typeface="Rubik"/>
              </a:rPr>
              <a:t>This will allow them (the miners) for a whole bunch of operations that can provide them a source of income (an incentive to act). </a:t>
            </a:r>
            <a:br>
              <a:rPr b="1" lang="en-GB">
                <a:solidFill>
                  <a:srgbClr val="666666"/>
                </a:solidFill>
                <a:latin typeface="Rubik"/>
                <a:ea typeface="Rubik"/>
                <a:cs typeface="Rubik"/>
                <a:sym typeface="Rubik"/>
              </a:rPr>
            </a:br>
            <a:r>
              <a:rPr b="1" lang="en-GB">
                <a:solidFill>
                  <a:srgbClr val="666666"/>
                </a:solidFill>
                <a:latin typeface="Rubik"/>
                <a:ea typeface="Rubik"/>
                <a:cs typeface="Rubik"/>
                <a:sym typeface="Rubik"/>
              </a:rPr>
              <a:t>Those could be: sharding, data security, reading of data, oracles, on-and-off chain transactions, bandwidth, computation and so on. </a:t>
            </a:r>
            <a:br>
              <a:rPr b="1" lang="en-GB">
                <a:solidFill>
                  <a:srgbClr val="666666"/>
                </a:solidFill>
                <a:latin typeface="Rubik"/>
                <a:ea typeface="Rubik"/>
                <a:cs typeface="Rubik"/>
                <a:sym typeface="Rubik"/>
              </a:rPr>
            </a:br>
            <a:br>
              <a:rPr b="1" lang="en-GB">
                <a:solidFill>
                  <a:srgbClr val="666666"/>
                </a:solidFill>
                <a:latin typeface="Rubik"/>
                <a:ea typeface="Rubik"/>
                <a:cs typeface="Rubik"/>
                <a:sym typeface="Rubik"/>
              </a:rPr>
            </a:br>
            <a:r>
              <a:rPr b="1" lang="en-GB">
                <a:solidFill>
                  <a:srgbClr val="666666"/>
                </a:solidFill>
                <a:latin typeface="Rubik"/>
                <a:ea typeface="Rubik"/>
                <a:cs typeface="Rubik"/>
                <a:sym typeface="Rubik"/>
              </a:rPr>
              <a:t>And - yes, mining is the new type of providers in web 3.0, that allows each user of the stack, to become one, develop, invest his time or money and to receive rewards. </a:t>
            </a:r>
            <a:endParaRPr b="1">
              <a:solidFill>
                <a:srgbClr val="666666"/>
              </a:solidFill>
              <a:latin typeface="Rubik"/>
              <a:ea typeface="Rubik"/>
              <a:cs typeface="Rubik"/>
              <a:sym typeface="Rubik"/>
            </a:endParaRPr>
          </a:p>
        </p:txBody>
      </p:sp>
      <p:pic>
        <p:nvPicPr>
          <p:cNvPr id="451" name="Google Shape;451;p66"/>
          <p:cNvPicPr preferRelativeResize="0"/>
          <p:nvPr/>
        </p:nvPicPr>
        <p:blipFill>
          <a:blip r:embed="rId3">
            <a:alphaModFix/>
          </a:blip>
          <a:stretch>
            <a:fillRect/>
          </a:stretch>
        </p:blipFill>
        <p:spPr>
          <a:xfrm>
            <a:off x="8107399" y="-37100"/>
            <a:ext cx="1105325" cy="6935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455" name="Shape 455"/>
        <p:cNvGrpSpPr/>
        <p:nvPr/>
      </p:nvGrpSpPr>
      <p:grpSpPr>
        <a:xfrm>
          <a:off x="0" y="0"/>
          <a:ext cx="0" cy="0"/>
          <a:chOff x="0" y="0"/>
          <a:chExt cx="0" cy="0"/>
        </a:xfrm>
      </p:grpSpPr>
      <p:pic>
        <p:nvPicPr>
          <p:cNvPr id="456" name="Google Shape;456;p67"/>
          <p:cNvPicPr preferRelativeResize="0"/>
          <p:nvPr/>
        </p:nvPicPr>
        <p:blipFill>
          <a:blip r:embed="rId3">
            <a:alphaModFix/>
          </a:blip>
          <a:stretch>
            <a:fillRect/>
          </a:stretch>
        </p:blipFill>
        <p:spPr>
          <a:xfrm>
            <a:off x="8107399" y="-37100"/>
            <a:ext cx="1105325" cy="693575"/>
          </a:xfrm>
          <a:prstGeom prst="rect">
            <a:avLst/>
          </a:prstGeom>
          <a:noFill/>
          <a:ln>
            <a:noFill/>
          </a:ln>
        </p:spPr>
      </p:pic>
      <p:sp>
        <p:nvSpPr>
          <p:cNvPr id="457" name="Google Shape;457;p67"/>
          <p:cNvSpPr/>
          <p:nvPr/>
        </p:nvSpPr>
        <p:spPr>
          <a:xfrm>
            <a:off x="3000625" y="282850"/>
            <a:ext cx="3030900" cy="693600"/>
          </a:xfrm>
          <a:prstGeom prst="rect">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a:solidFill>
                  <a:srgbClr val="666666"/>
                </a:solidFill>
                <a:latin typeface="Rubik"/>
                <a:ea typeface="Rubik"/>
                <a:cs typeface="Rubik"/>
                <a:sym typeface="Rubik"/>
              </a:rPr>
              <a:t>Content Addressing</a:t>
            </a:r>
            <a:endParaRPr b="1">
              <a:solidFill>
                <a:srgbClr val="666666"/>
              </a:solidFill>
              <a:latin typeface="Rubik"/>
              <a:ea typeface="Rubik"/>
              <a:cs typeface="Rubik"/>
              <a:sym typeface="Rubik"/>
            </a:endParaRPr>
          </a:p>
        </p:txBody>
      </p:sp>
      <p:pic>
        <p:nvPicPr>
          <p:cNvPr id="458" name="Google Shape;458;p67"/>
          <p:cNvPicPr preferRelativeResize="0"/>
          <p:nvPr/>
        </p:nvPicPr>
        <p:blipFill>
          <a:blip r:embed="rId4">
            <a:alphaModFix/>
          </a:blip>
          <a:stretch>
            <a:fillRect/>
          </a:stretch>
        </p:blipFill>
        <p:spPr>
          <a:xfrm>
            <a:off x="3276600" y="1205050"/>
            <a:ext cx="2466975" cy="1419225"/>
          </a:xfrm>
          <a:prstGeom prst="rect">
            <a:avLst/>
          </a:prstGeom>
          <a:noFill/>
          <a:ln>
            <a:noFill/>
          </a:ln>
        </p:spPr>
      </p:pic>
      <p:sp>
        <p:nvSpPr>
          <p:cNvPr id="459" name="Google Shape;459;p67"/>
          <p:cNvSpPr/>
          <p:nvPr/>
        </p:nvSpPr>
        <p:spPr>
          <a:xfrm>
            <a:off x="3870700" y="2749575"/>
            <a:ext cx="1228800" cy="693600"/>
          </a:xfrm>
          <a:prstGeom prst="mathNotEqual">
            <a:avLst>
              <a:gd fmla="val 23520" name="adj1"/>
              <a:gd fmla="val 6600000" name="adj2"/>
              <a:gd fmla="val 1176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0" name="Google Shape;460;p67"/>
          <p:cNvPicPr preferRelativeResize="0"/>
          <p:nvPr/>
        </p:nvPicPr>
        <p:blipFill>
          <a:blip r:embed="rId5">
            <a:alphaModFix/>
          </a:blip>
          <a:stretch>
            <a:fillRect/>
          </a:stretch>
        </p:blipFill>
        <p:spPr>
          <a:xfrm>
            <a:off x="2145325" y="3552075"/>
            <a:ext cx="4600575" cy="13430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464" name="Shape 464"/>
        <p:cNvGrpSpPr/>
        <p:nvPr/>
      </p:nvGrpSpPr>
      <p:grpSpPr>
        <a:xfrm>
          <a:off x="0" y="0"/>
          <a:ext cx="0" cy="0"/>
          <a:chOff x="0" y="0"/>
          <a:chExt cx="0" cy="0"/>
        </a:xfrm>
      </p:grpSpPr>
      <p:pic>
        <p:nvPicPr>
          <p:cNvPr id="465" name="Google Shape;465;p68"/>
          <p:cNvPicPr preferRelativeResize="0"/>
          <p:nvPr/>
        </p:nvPicPr>
        <p:blipFill>
          <a:blip r:embed="rId3">
            <a:alphaModFix/>
          </a:blip>
          <a:stretch>
            <a:fillRect/>
          </a:stretch>
        </p:blipFill>
        <p:spPr>
          <a:xfrm>
            <a:off x="8107399" y="-37100"/>
            <a:ext cx="1105325" cy="693575"/>
          </a:xfrm>
          <a:prstGeom prst="rect">
            <a:avLst/>
          </a:prstGeom>
          <a:noFill/>
          <a:ln>
            <a:noFill/>
          </a:ln>
        </p:spPr>
      </p:pic>
      <p:sp>
        <p:nvSpPr>
          <p:cNvPr id="466" name="Google Shape;466;p68"/>
          <p:cNvSpPr/>
          <p:nvPr/>
        </p:nvSpPr>
        <p:spPr>
          <a:xfrm>
            <a:off x="2882253" y="587650"/>
            <a:ext cx="3030900" cy="693600"/>
          </a:xfrm>
          <a:prstGeom prst="rect">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a:solidFill>
                  <a:srgbClr val="666666"/>
                </a:solidFill>
                <a:latin typeface="Rubik"/>
                <a:ea typeface="Rubik"/>
                <a:cs typeface="Rubik"/>
                <a:sym typeface="Rubik"/>
              </a:rPr>
              <a:t>Ranking and Indexing</a:t>
            </a:r>
            <a:endParaRPr b="1">
              <a:solidFill>
                <a:srgbClr val="666666"/>
              </a:solidFill>
              <a:latin typeface="Rubik"/>
              <a:ea typeface="Rubik"/>
              <a:cs typeface="Rubik"/>
              <a:sym typeface="Rubik"/>
            </a:endParaRPr>
          </a:p>
        </p:txBody>
      </p:sp>
      <p:pic>
        <p:nvPicPr>
          <p:cNvPr id="467" name="Google Shape;467;p68"/>
          <p:cNvPicPr preferRelativeResize="0"/>
          <p:nvPr/>
        </p:nvPicPr>
        <p:blipFill rotWithShape="1">
          <a:blip r:embed="rId4">
            <a:alphaModFix/>
          </a:blip>
          <a:srcRect b="0" l="0" r="0" t="17143"/>
          <a:stretch/>
        </p:blipFill>
        <p:spPr>
          <a:xfrm>
            <a:off x="5985023" y="1741625"/>
            <a:ext cx="2598255" cy="2301375"/>
          </a:xfrm>
          <a:prstGeom prst="rect">
            <a:avLst/>
          </a:prstGeom>
          <a:noFill/>
          <a:ln>
            <a:noFill/>
          </a:ln>
        </p:spPr>
      </p:pic>
      <p:pic>
        <p:nvPicPr>
          <p:cNvPr id="468" name="Google Shape;468;p68"/>
          <p:cNvPicPr preferRelativeResize="0"/>
          <p:nvPr/>
        </p:nvPicPr>
        <p:blipFill>
          <a:blip r:embed="rId5">
            <a:alphaModFix/>
          </a:blip>
          <a:stretch>
            <a:fillRect/>
          </a:stretch>
        </p:blipFill>
        <p:spPr>
          <a:xfrm>
            <a:off x="567801" y="1741625"/>
            <a:ext cx="4085274" cy="2301374"/>
          </a:xfrm>
          <a:prstGeom prst="rect">
            <a:avLst/>
          </a:prstGeom>
          <a:noFill/>
          <a:ln>
            <a:noFill/>
          </a:ln>
        </p:spPr>
      </p:pic>
      <p:sp>
        <p:nvSpPr>
          <p:cNvPr id="469" name="Google Shape;469;p68"/>
          <p:cNvSpPr/>
          <p:nvPr/>
        </p:nvSpPr>
        <p:spPr>
          <a:xfrm>
            <a:off x="4805475" y="2568850"/>
            <a:ext cx="1032000" cy="693600"/>
          </a:xfrm>
          <a:prstGeom prst="rect">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a:solidFill>
                  <a:srgbClr val="666666"/>
                </a:solidFill>
                <a:latin typeface="Rubik"/>
                <a:ea typeface="Rubik"/>
                <a:cs typeface="Rubik"/>
                <a:sym typeface="Rubik"/>
              </a:rPr>
              <a:t>Or...</a:t>
            </a:r>
            <a:endParaRPr b="1">
              <a:solidFill>
                <a:srgbClr val="666666"/>
              </a:solidFill>
              <a:latin typeface="Rubik"/>
              <a:ea typeface="Rubik"/>
              <a:cs typeface="Rubik"/>
              <a:sym typeface="Rubik"/>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473" name="Shape 473"/>
        <p:cNvGrpSpPr/>
        <p:nvPr/>
      </p:nvGrpSpPr>
      <p:grpSpPr>
        <a:xfrm>
          <a:off x="0" y="0"/>
          <a:ext cx="0" cy="0"/>
          <a:chOff x="0" y="0"/>
          <a:chExt cx="0" cy="0"/>
        </a:xfrm>
      </p:grpSpPr>
      <p:sp>
        <p:nvSpPr>
          <p:cNvPr id="474" name="Google Shape;474;p69"/>
          <p:cNvSpPr/>
          <p:nvPr/>
        </p:nvSpPr>
        <p:spPr>
          <a:xfrm>
            <a:off x="3028200" y="1261459"/>
            <a:ext cx="5658600" cy="1417800"/>
          </a:xfrm>
          <a:prstGeom prst="rect">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rgbClr val="666666"/>
              </a:buClr>
              <a:buSzPts val="1800"/>
              <a:buFont typeface="Rubik"/>
              <a:buChar char="●"/>
            </a:pPr>
            <a:r>
              <a:rPr b="1" lang="en-GB" sz="1800">
                <a:solidFill>
                  <a:srgbClr val="666666"/>
                </a:solidFill>
                <a:latin typeface="Rubik"/>
                <a:ea typeface="Rubik"/>
                <a:cs typeface="Rubik"/>
                <a:sym typeface="Rubik"/>
              </a:rPr>
              <a:t> Pseudo-web 3.0</a:t>
            </a:r>
            <a:endParaRPr b="1" sz="1800">
              <a:solidFill>
                <a:srgbClr val="666666"/>
              </a:solidFill>
              <a:latin typeface="Rubik"/>
              <a:ea typeface="Rubik"/>
              <a:cs typeface="Rubik"/>
              <a:sym typeface="Rubik"/>
            </a:endParaRPr>
          </a:p>
          <a:p>
            <a:pPr indent="-342900" lvl="0" marL="457200" rtl="0" algn="l">
              <a:lnSpc>
                <a:spcPct val="115000"/>
              </a:lnSpc>
              <a:spcBef>
                <a:spcPts val="0"/>
              </a:spcBef>
              <a:spcAft>
                <a:spcPts val="0"/>
              </a:spcAft>
              <a:buClr>
                <a:srgbClr val="666666"/>
              </a:buClr>
              <a:buSzPts val="1800"/>
              <a:buFont typeface="Rubik"/>
              <a:buChar char="●"/>
            </a:pPr>
            <a:r>
              <a:rPr b="1" lang="en-GB" sz="1800">
                <a:solidFill>
                  <a:srgbClr val="666666"/>
                </a:solidFill>
                <a:latin typeface="Rubik"/>
                <a:ea typeface="Rubik"/>
                <a:cs typeface="Rubik"/>
                <a:sym typeface="Rubik"/>
              </a:rPr>
              <a:t> Pseudo-P2P</a:t>
            </a:r>
            <a:endParaRPr b="1" sz="1800">
              <a:solidFill>
                <a:srgbClr val="666666"/>
              </a:solidFill>
              <a:latin typeface="Rubik"/>
              <a:ea typeface="Rubik"/>
              <a:cs typeface="Rubik"/>
              <a:sym typeface="Rubik"/>
            </a:endParaRPr>
          </a:p>
          <a:p>
            <a:pPr indent="-342900" lvl="0" marL="457200" rtl="0" algn="l">
              <a:lnSpc>
                <a:spcPct val="115000"/>
              </a:lnSpc>
              <a:spcBef>
                <a:spcPts val="0"/>
              </a:spcBef>
              <a:spcAft>
                <a:spcPts val="0"/>
              </a:spcAft>
              <a:buClr>
                <a:srgbClr val="666666"/>
              </a:buClr>
              <a:buSzPts val="1800"/>
              <a:buFont typeface="Rubik"/>
              <a:buChar char="●"/>
            </a:pPr>
            <a:r>
              <a:rPr b="1" lang="en-GB" sz="1800">
                <a:solidFill>
                  <a:srgbClr val="666666"/>
                </a:solidFill>
                <a:latin typeface="Rubik"/>
                <a:ea typeface="Rubik"/>
                <a:cs typeface="Rubik"/>
                <a:sym typeface="Rubik"/>
              </a:rPr>
              <a:t> Pseudo-cryptocurrencies</a:t>
            </a:r>
            <a:endParaRPr b="1" sz="1800">
              <a:solidFill>
                <a:srgbClr val="666666"/>
              </a:solidFill>
              <a:latin typeface="Rubik"/>
              <a:ea typeface="Rubik"/>
              <a:cs typeface="Rubik"/>
              <a:sym typeface="Rubik"/>
            </a:endParaRPr>
          </a:p>
        </p:txBody>
      </p:sp>
      <p:sp>
        <p:nvSpPr>
          <p:cNvPr id="475" name="Google Shape;475;p69"/>
          <p:cNvSpPr/>
          <p:nvPr/>
        </p:nvSpPr>
        <p:spPr>
          <a:xfrm>
            <a:off x="218211" y="530899"/>
            <a:ext cx="2883000" cy="2709600"/>
          </a:xfrm>
          <a:prstGeom prst="ellipse">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rgbClr val="666666"/>
                </a:solidFill>
                <a:latin typeface="Rubik"/>
                <a:ea typeface="Rubik"/>
                <a:cs typeface="Rubik"/>
                <a:sym typeface="Rubik"/>
              </a:rPr>
              <a:t>P2P-networks</a:t>
            </a:r>
            <a:endParaRPr b="1" sz="1800">
              <a:solidFill>
                <a:srgbClr val="666666"/>
              </a:solidFill>
              <a:latin typeface="Rubik"/>
              <a:ea typeface="Rubik"/>
              <a:cs typeface="Rubik"/>
              <a:sym typeface="Rubik"/>
            </a:endParaRPr>
          </a:p>
        </p:txBody>
      </p:sp>
      <p:pic>
        <p:nvPicPr>
          <p:cNvPr id="476" name="Google Shape;476;p69"/>
          <p:cNvPicPr preferRelativeResize="0"/>
          <p:nvPr/>
        </p:nvPicPr>
        <p:blipFill>
          <a:blip r:embed="rId3">
            <a:alphaModFix/>
          </a:blip>
          <a:stretch>
            <a:fillRect/>
          </a:stretch>
        </p:blipFill>
        <p:spPr>
          <a:xfrm>
            <a:off x="8107399" y="-37100"/>
            <a:ext cx="1105325" cy="693575"/>
          </a:xfrm>
          <a:prstGeom prst="rect">
            <a:avLst/>
          </a:prstGeom>
          <a:noFill/>
          <a:ln>
            <a:noFill/>
          </a:ln>
        </p:spPr>
      </p:pic>
      <p:sp>
        <p:nvSpPr>
          <p:cNvPr id="477" name="Google Shape;477;p69"/>
          <p:cNvSpPr/>
          <p:nvPr/>
        </p:nvSpPr>
        <p:spPr>
          <a:xfrm>
            <a:off x="218200" y="3180914"/>
            <a:ext cx="8468400" cy="1417800"/>
          </a:xfrm>
          <a:prstGeom prst="rect">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rgbClr val="666666"/>
              </a:buClr>
              <a:buSzPts val="1400"/>
              <a:buFont typeface="Rubik"/>
              <a:buChar char="●"/>
            </a:pPr>
            <a:r>
              <a:rPr b="1" lang="en-GB">
                <a:solidFill>
                  <a:srgbClr val="666666"/>
                </a:solidFill>
                <a:latin typeface="Rubik"/>
                <a:ea typeface="Rubik"/>
                <a:cs typeface="Rubik"/>
                <a:sym typeface="Rubik"/>
              </a:rPr>
              <a:t>Technologies built on the base of web 2.0, will suffer from the same issues as web 2.0</a:t>
            </a:r>
            <a:endParaRPr b="1">
              <a:solidFill>
                <a:srgbClr val="666666"/>
              </a:solidFill>
              <a:latin typeface="Rubik"/>
              <a:ea typeface="Rubik"/>
              <a:cs typeface="Rubik"/>
              <a:sym typeface="Rubik"/>
            </a:endParaRPr>
          </a:p>
          <a:p>
            <a:pPr indent="-317500" lvl="0" marL="457200" rtl="0" algn="l">
              <a:lnSpc>
                <a:spcPct val="115000"/>
              </a:lnSpc>
              <a:spcBef>
                <a:spcPts val="0"/>
              </a:spcBef>
              <a:spcAft>
                <a:spcPts val="0"/>
              </a:spcAft>
              <a:buClr>
                <a:srgbClr val="666666"/>
              </a:buClr>
              <a:buSzPts val="1400"/>
              <a:buFont typeface="Rubik"/>
              <a:buChar char="●"/>
            </a:pPr>
            <a:r>
              <a:rPr b="1" lang="en-GB">
                <a:solidFill>
                  <a:srgbClr val="666666"/>
                </a:solidFill>
                <a:latin typeface="Rubik"/>
                <a:ea typeface="Rubik"/>
                <a:cs typeface="Rubik"/>
                <a:sym typeface="Rubik"/>
              </a:rPr>
              <a:t>In the third version of the web, the browsers the code, the applications and the software - will all talk to each other directly; and at first - might not look like, what we expect them to look like</a:t>
            </a:r>
            <a:endParaRPr b="1">
              <a:solidFill>
                <a:srgbClr val="666666"/>
              </a:solidFill>
              <a:latin typeface="Rubik"/>
              <a:ea typeface="Rubik"/>
              <a:cs typeface="Rubik"/>
              <a:sym typeface="Rubik"/>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481" name="Shape 481"/>
        <p:cNvGrpSpPr/>
        <p:nvPr/>
      </p:nvGrpSpPr>
      <p:grpSpPr>
        <a:xfrm>
          <a:off x="0" y="0"/>
          <a:ext cx="0" cy="0"/>
          <a:chOff x="0" y="0"/>
          <a:chExt cx="0" cy="0"/>
        </a:xfrm>
      </p:grpSpPr>
      <p:pic>
        <p:nvPicPr>
          <p:cNvPr id="482" name="Google Shape;482;p70"/>
          <p:cNvPicPr preferRelativeResize="0"/>
          <p:nvPr/>
        </p:nvPicPr>
        <p:blipFill>
          <a:blip r:embed="rId3">
            <a:alphaModFix/>
          </a:blip>
          <a:stretch>
            <a:fillRect/>
          </a:stretch>
        </p:blipFill>
        <p:spPr>
          <a:xfrm>
            <a:off x="487500" y="657750"/>
            <a:ext cx="1512950" cy="1116550"/>
          </a:xfrm>
          <a:prstGeom prst="rect">
            <a:avLst/>
          </a:prstGeom>
          <a:noFill/>
          <a:ln cap="flat" cmpd="sng" w="76200">
            <a:solidFill>
              <a:srgbClr val="000000"/>
            </a:solidFill>
            <a:prstDash val="solid"/>
            <a:round/>
            <a:headEnd len="sm" w="sm" type="none"/>
            <a:tailEnd len="sm" w="sm" type="none"/>
          </a:ln>
        </p:spPr>
      </p:pic>
      <p:pic>
        <p:nvPicPr>
          <p:cNvPr id="483" name="Google Shape;483;p70"/>
          <p:cNvPicPr preferRelativeResize="0"/>
          <p:nvPr/>
        </p:nvPicPr>
        <p:blipFill>
          <a:blip r:embed="rId4">
            <a:alphaModFix/>
          </a:blip>
          <a:stretch>
            <a:fillRect/>
          </a:stretch>
        </p:blipFill>
        <p:spPr>
          <a:xfrm>
            <a:off x="2778461" y="2174377"/>
            <a:ext cx="2166075" cy="1642935"/>
          </a:xfrm>
          <a:prstGeom prst="rect">
            <a:avLst/>
          </a:prstGeom>
          <a:noFill/>
          <a:ln cap="flat" cmpd="sng" w="76200">
            <a:solidFill>
              <a:srgbClr val="000000"/>
            </a:solidFill>
            <a:prstDash val="solid"/>
            <a:round/>
            <a:headEnd len="sm" w="sm" type="none"/>
            <a:tailEnd len="sm" w="sm" type="none"/>
          </a:ln>
        </p:spPr>
      </p:pic>
      <p:pic>
        <p:nvPicPr>
          <p:cNvPr id="484" name="Google Shape;484;p70"/>
          <p:cNvPicPr preferRelativeResize="0"/>
          <p:nvPr/>
        </p:nvPicPr>
        <p:blipFill>
          <a:blip r:embed="rId5">
            <a:alphaModFix/>
          </a:blip>
          <a:stretch>
            <a:fillRect/>
          </a:stretch>
        </p:blipFill>
        <p:spPr>
          <a:xfrm>
            <a:off x="2723495" y="292081"/>
            <a:ext cx="3121278" cy="1116550"/>
          </a:xfrm>
          <a:prstGeom prst="rect">
            <a:avLst/>
          </a:prstGeom>
          <a:noFill/>
          <a:ln cap="flat" cmpd="sng" w="76200">
            <a:solidFill>
              <a:srgbClr val="000000"/>
            </a:solidFill>
            <a:prstDash val="solid"/>
            <a:round/>
            <a:headEnd len="sm" w="sm" type="none"/>
            <a:tailEnd len="sm" w="sm" type="none"/>
          </a:ln>
        </p:spPr>
      </p:pic>
      <p:pic>
        <p:nvPicPr>
          <p:cNvPr id="485" name="Google Shape;485;p70"/>
          <p:cNvPicPr preferRelativeResize="0"/>
          <p:nvPr/>
        </p:nvPicPr>
        <p:blipFill>
          <a:blip r:embed="rId6">
            <a:alphaModFix/>
          </a:blip>
          <a:stretch>
            <a:fillRect/>
          </a:stretch>
        </p:blipFill>
        <p:spPr>
          <a:xfrm>
            <a:off x="5715525" y="3990574"/>
            <a:ext cx="3121275" cy="789051"/>
          </a:xfrm>
          <a:prstGeom prst="rect">
            <a:avLst/>
          </a:prstGeom>
          <a:noFill/>
          <a:ln cap="flat" cmpd="sng" w="76200">
            <a:solidFill>
              <a:srgbClr val="000000"/>
            </a:solidFill>
            <a:prstDash val="solid"/>
            <a:round/>
            <a:headEnd len="sm" w="sm" type="none"/>
            <a:tailEnd len="sm" w="sm" type="none"/>
          </a:ln>
        </p:spPr>
      </p:pic>
      <p:pic>
        <p:nvPicPr>
          <p:cNvPr id="486" name="Google Shape;486;p70"/>
          <p:cNvPicPr preferRelativeResize="0"/>
          <p:nvPr/>
        </p:nvPicPr>
        <p:blipFill>
          <a:blip r:embed="rId7">
            <a:alphaModFix/>
          </a:blip>
          <a:stretch>
            <a:fillRect/>
          </a:stretch>
        </p:blipFill>
        <p:spPr>
          <a:xfrm>
            <a:off x="6045850" y="1703400"/>
            <a:ext cx="2166077" cy="1517375"/>
          </a:xfrm>
          <a:prstGeom prst="rect">
            <a:avLst/>
          </a:prstGeom>
          <a:noFill/>
          <a:ln cap="flat" cmpd="sng" w="76200">
            <a:solidFill>
              <a:srgbClr val="000000"/>
            </a:solidFill>
            <a:prstDash val="solid"/>
            <a:round/>
            <a:headEnd len="sm" w="sm" type="none"/>
            <a:tailEnd len="sm" w="sm" type="none"/>
          </a:ln>
        </p:spPr>
      </p:pic>
      <p:sp>
        <p:nvSpPr>
          <p:cNvPr id="487" name="Google Shape;487;p70"/>
          <p:cNvSpPr/>
          <p:nvPr/>
        </p:nvSpPr>
        <p:spPr>
          <a:xfrm>
            <a:off x="314575" y="2607200"/>
            <a:ext cx="1858800" cy="2118900"/>
          </a:xfrm>
          <a:prstGeom prst="rect">
            <a:avLst/>
          </a:prstGeom>
          <a:solidFill>
            <a:srgbClr val="EFEFEF"/>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just">
              <a:lnSpc>
                <a:spcPct val="115000"/>
              </a:lnSpc>
              <a:spcBef>
                <a:spcPts val="0"/>
              </a:spcBef>
              <a:spcAft>
                <a:spcPts val="0"/>
              </a:spcAft>
              <a:buClr>
                <a:srgbClr val="666666"/>
              </a:buClr>
              <a:buSzPts val="1400"/>
              <a:buFont typeface="Rubik"/>
              <a:buAutoNum type="arabicPeriod"/>
            </a:pPr>
            <a:r>
              <a:rPr b="1" lang="en-GB">
                <a:solidFill>
                  <a:srgbClr val="666666"/>
                </a:solidFill>
                <a:latin typeface="Rubik"/>
                <a:ea typeface="Rubik"/>
                <a:cs typeface="Rubik"/>
                <a:sym typeface="Rubik"/>
              </a:rPr>
              <a:t>Aeternity</a:t>
            </a:r>
            <a:endParaRPr b="1">
              <a:solidFill>
                <a:srgbClr val="666666"/>
              </a:solidFill>
              <a:latin typeface="Rubik"/>
              <a:ea typeface="Rubik"/>
              <a:cs typeface="Rubik"/>
              <a:sym typeface="Rubik"/>
            </a:endParaRPr>
          </a:p>
          <a:p>
            <a:pPr indent="-317500" lvl="0" marL="457200" rtl="0" algn="just">
              <a:lnSpc>
                <a:spcPct val="115000"/>
              </a:lnSpc>
              <a:spcBef>
                <a:spcPts val="0"/>
              </a:spcBef>
              <a:spcAft>
                <a:spcPts val="0"/>
              </a:spcAft>
              <a:buClr>
                <a:srgbClr val="666666"/>
              </a:buClr>
              <a:buSzPts val="1400"/>
              <a:buFont typeface="Rubik"/>
              <a:buAutoNum type="arabicPeriod"/>
            </a:pPr>
            <a:r>
              <a:rPr b="1" lang="en-GB">
                <a:solidFill>
                  <a:srgbClr val="666666"/>
                </a:solidFill>
                <a:latin typeface="Rubik"/>
                <a:ea typeface="Rubik"/>
                <a:cs typeface="Rubik"/>
                <a:sym typeface="Rubik"/>
              </a:rPr>
              <a:t>Cyb</a:t>
            </a:r>
            <a:endParaRPr b="1">
              <a:solidFill>
                <a:srgbClr val="666666"/>
              </a:solidFill>
              <a:latin typeface="Rubik"/>
              <a:ea typeface="Rubik"/>
              <a:cs typeface="Rubik"/>
              <a:sym typeface="Rubik"/>
            </a:endParaRPr>
          </a:p>
          <a:p>
            <a:pPr indent="-317500" lvl="0" marL="457200" rtl="0" algn="just">
              <a:lnSpc>
                <a:spcPct val="115000"/>
              </a:lnSpc>
              <a:spcBef>
                <a:spcPts val="0"/>
              </a:spcBef>
              <a:spcAft>
                <a:spcPts val="0"/>
              </a:spcAft>
              <a:buClr>
                <a:srgbClr val="666666"/>
              </a:buClr>
              <a:buSzPts val="1400"/>
              <a:buFont typeface="Rubik"/>
              <a:buAutoNum type="arabicPeriod"/>
            </a:pPr>
            <a:r>
              <a:rPr b="1" lang="en-GB">
                <a:solidFill>
                  <a:srgbClr val="666666"/>
                </a:solidFill>
                <a:latin typeface="Rubik"/>
                <a:ea typeface="Rubik"/>
                <a:cs typeface="Rubik"/>
                <a:sym typeface="Rubik"/>
              </a:rPr>
              <a:t>PolkaDot</a:t>
            </a:r>
            <a:endParaRPr b="1">
              <a:solidFill>
                <a:srgbClr val="666666"/>
              </a:solidFill>
              <a:latin typeface="Rubik"/>
              <a:ea typeface="Rubik"/>
              <a:cs typeface="Rubik"/>
              <a:sym typeface="Rubik"/>
            </a:endParaRPr>
          </a:p>
          <a:p>
            <a:pPr indent="-317500" lvl="0" marL="457200" rtl="0" algn="just">
              <a:lnSpc>
                <a:spcPct val="115000"/>
              </a:lnSpc>
              <a:spcBef>
                <a:spcPts val="0"/>
              </a:spcBef>
              <a:spcAft>
                <a:spcPts val="0"/>
              </a:spcAft>
              <a:buClr>
                <a:srgbClr val="666666"/>
              </a:buClr>
              <a:buSzPts val="1400"/>
              <a:buFont typeface="Rubik"/>
              <a:buAutoNum type="arabicPeriod"/>
            </a:pPr>
            <a:r>
              <a:rPr b="1" lang="en-GB">
                <a:solidFill>
                  <a:srgbClr val="666666"/>
                </a:solidFill>
                <a:latin typeface="Rubik"/>
                <a:ea typeface="Rubik"/>
                <a:cs typeface="Rubik"/>
                <a:sym typeface="Rubik"/>
              </a:rPr>
              <a:t>Holochain</a:t>
            </a:r>
            <a:endParaRPr b="1">
              <a:solidFill>
                <a:srgbClr val="666666"/>
              </a:solidFill>
              <a:latin typeface="Rubik"/>
              <a:ea typeface="Rubik"/>
              <a:cs typeface="Rubik"/>
              <a:sym typeface="Rubik"/>
            </a:endParaRPr>
          </a:p>
          <a:p>
            <a:pPr indent="-317500" lvl="0" marL="457200" rtl="0" algn="just">
              <a:lnSpc>
                <a:spcPct val="115000"/>
              </a:lnSpc>
              <a:spcBef>
                <a:spcPts val="0"/>
              </a:spcBef>
              <a:spcAft>
                <a:spcPts val="0"/>
              </a:spcAft>
              <a:buClr>
                <a:srgbClr val="666666"/>
              </a:buClr>
              <a:buSzPts val="1400"/>
              <a:buFont typeface="Rubik"/>
              <a:buAutoNum type="arabicPeriod"/>
            </a:pPr>
            <a:r>
              <a:rPr b="1" lang="en-GB">
                <a:solidFill>
                  <a:srgbClr val="666666"/>
                </a:solidFill>
                <a:latin typeface="Rubik"/>
                <a:ea typeface="Rubik"/>
                <a:cs typeface="Rubik"/>
                <a:sym typeface="Rubik"/>
              </a:rPr>
              <a:t>Skycoin</a:t>
            </a:r>
            <a:endParaRPr b="1">
              <a:solidFill>
                <a:srgbClr val="666666"/>
              </a:solidFill>
              <a:latin typeface="Rubik"/>
              <a:ea typeface="Rubik"/>
              <a:cs typeface="Rubik"/>
              <a:sym typeface="Rubik"/>
            </a:endParaRPr>
          </a:p>
        </p:txBody>
      </p:sp>
      <p:pic>
        <p:nvPicPr>
          <p:cNvPr id="488" name="Google Shape;488;p70"/>
          <p:cNvPicPr preferRelativeResize="0"/>
          <p:nvPr/>
        </p:nvPicPr>
        <p:blipFill>
          <a:blip r:embed="rId8">
            <a:alphaModFix/>
          </a:blip>
          <a:stretch>
            <a:fillRect/>
          </a:stretch>
        </p:blipFill>
        <p:spPr>
          <a:xfrm>
            <a:off x="8107399" y="-37100"/>
            <a:ext cx="1105325" cy="6935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492" name="Shape 492"/>
        <p:cNvGrpSpPr/>
        <p:nvPr/>
      </p:nvGrpSpPr>
      <p:grpSpPr>
        <a:xfrm>
          <a:off x="0" y="0"/>
          <a:ext cx="0" cy="0"/>
          <a:chOff x="0" y="0"/>
          <a:chExt cx="0" cy="0"/>
        </a:xfrm>
      </p:grpSpPr>
      <p:pic>
        <p:nvPicPr>
          <p:cNvPr id="493" name="Google Shape;493;p71"/>
          <p:cNvPicPr preferRelativeResize="0"/>
          <p:nvPr/>
        </p:nvPicPr>
        <p:blipFill>
          <a:blip r:embed="rId3">
            <a:alphaModFix/>
          </a:blip>
          <a:stretch>
            <a:fillRect/>
          </a:stretch>
        </p:blipFill>
        <p:spPr>
          <a:xfrm>
            <a:off x="1514225" y="1100025"/>
            <a:ext cx="6115551" cy="3394126"/>
          </a:xfrm>
          <a:prstGeom prst="rect">
            <a:avLst/>
          </a:prstGeom>
          <a:noFill/>
          <a:ln cap="flat" cmpd="sng" w="76200">
            <a:solidFill>
              <a:srgbClr val="000000"/>
            </a:solidFill>
            <a:prstDash val="solid"/>
            <a:round/>
            <a:headEnd len="sm" w="sm" type="none"/>
            <a:tailEnd len="sm" w="sm" type="none"/>
          </a:ln>
        </p:spPr>
      </p:pic>
      <p:sp>
        <p:nvSpPr>
          <p:cNvPr id="494" name="Google Shape;494;p71"/>
          <p:cNvSpPr/>
          <p:nvPr/>
        </p:nvSpPr>
        <p:spPr>
          <a:xfrm>
            <a:off x="3347100" y="196925"/>
            <a:ext cx="2449800" cy="685200"/>
          </a:xfrm>
          <a:prstGeom prst="rect">
            <a:avLst/>
          </a:prstGeom>
          <a:solidFill>
            <a:srgbClr val="EFEFEF"/>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rgbClr val="666666"/>
                </a:solidFill>
                <a:latin typeface="Rubik"/>
                <a:ea typeface="Rubik"/>
                <a:cs typeface="Rubik"/>
                <a:sym typeface="Rubik"/>
              </a:rPr>
              <a:t>IPFS</a:t>
            </a:r>
            <a:endParaRPr b="1" sz="1800">
              <a:solidFill>
                <a:srgbClr val="666666"/>
              </a:solidFill>
              <a:latin typeface="Rubik"/>
              <a:ea typeface="Rubik"/>
              <a:cs typeface="Rubik"/>
              <a:sym typeface="Rubik"/>
            </a:endParaRPr>
          </a:p>
        </p:txBody>
      </p:sp>
      <p:cxnSp>
        <p:nvCxnSpPr>
          <p:cNvPr id="495" name="Google Shape;495;p71"/>
          <p:cNvCxnSpPr>
            <a:stCxn id="494" idx="2"/>
            <a:endCxn id="493" idx="0"/>
          </p:cNvCxnSpPr>
          <p:nvPr/>
        </p:nvCxnSpPr>
        <p:spPr>
          <a:xfrm>
            <a:off x="4572000" y="882125"/>
            <a:ext cx="0" cy="217800"/>
          </a:xfrm>
          <a:prstGeom prst="straightConnector1">
            <a:avLst/>
          </a:prstGeom>
          <a:noFill/>
          <a:ln cap="flat" cmpd="sng" w="9525">
            <a:solidFill>
              <a:srgbClr val="FFFFFF"/>
            </a:solidFill>
            <a:prstDash val="dot"/>
            <a:round/>
            <a:headEnd len="med" w="med" type="none"/>
            <a:tailEnd len="med" w="med" type="triangle"/>
          </a:ln>
        </p:spPr>
      </p:cxnSp>
      <p:pic>
        <p:nvPicPr>
          <p:cNvPr id="496" name="Google Shape;496;p71"/>
          <p:cNvPicPr preferRelativeResize="0"/>
          <p:nvPr/>
        </p:nvPicPr>
        <p:blipFill>
          <a:blip r:embed="rId4">
            <a:alphaModFix/>
          </a:blip>
          <a:stretch>
            <a:fillRect/>
          </a:stretch>
        </p:blipFill>
        <p:spPr>
          <a:xfrm>
            <a:off x="8107399" y="-37100"/>
            <a:ext cx="1105325" cy="6935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500" name="Shape 500"/>
        <p:cNvGrpSpPr/>
        <p:nvPr/>
      </p:nvGrpSpPr>
      <p:grpSpPr>
        <a:xfrm>
          <a:off x="0" y="0"/>
          <a:ext cx="0" cy="0"/>
          <a:chOff x="0" y="0"/>
          <a:chExt cx="0" cy="0"/>
        </a:xfrm>
      </p:grpSpPr>
      <p:sp>
        <p:nvSpPr>
          <p:cNvPr id="501" name="Google Shape;501;p72"/>
          <p:cNvSpPr/>
          <p:nvPr/>
        </p:nvSpPr>
        <p:spPr>
          <a:xfrm>
            <a:off x="3347100" y="196925"/>
            <a:ext cx="2449800" cy="685200"/>
          </a:xfrm>
          <a:prstGeom prst="rect">
            <a:avLst/>
          </a:prstGeom>
          <a:solidFill>
            <a:srgbClr val="EFEFEF"/>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rgbClr val="666666"/>
                </a:solidFill>
                <a:latin typeface="Rubik"/>
                <a:ea typeface="Rubik"/>
                <a:cs typeface="Rubik"/>
                <a:sym typeface="Rubik"/>
              </a:rPr>
              <a:t>IPFS</a:t>
            </a:r>
            <a:endParaRPr b="1" sz="1800">
              <a:solidFill>
                <a:srgbClr val="666666"/>
              </a:solidFill>
              <a:latin typeface="Rubik"/>
              <a:ea typeface="Rubik"/>
              <a:cs typeface="Rubik"/>
              <a:sym typeface="Rubik"/>
            </a:endParaRPr>
          </a:p>
        </p:txBody>
      </p:sp>
      <p:cxnSp>
        <p:nvCxnSpPr>
          <p:cNvPr id="502" name="Google Shape;502;p72"/>
          <p:cNvCxnSpPr>
            <a:stCxn id="501" idx="2"/>
            <a:endCxn id="503" idx="0"/>
          </p:cNvCxnSpPr>
          <p:nvPr/>
        </p:nvCxnSpPr>
        <p:spPr>
          <a:xfrm>
            <a:off x="4572000" y="882125"/>
            <a:ext cx="0" cy="217800"/>
          </a:xfrm>
          <a:prstGeom prst="straightConnector1">
            <a:avLst/>
          </a:prstGeom>
          <a:noFill/>
          <a:ln cap="flat" cmpd="sng" w="9525">
            <a:solidFill>
              <a:srgbClr val="FFFFFF"/>
            </a:solidFill>
            <a:prstDash val="dot"/>
            <a:round/>
            <a:headEnd len="med" w="med" type="none"/>
            <a:tailEnd len="med" w="med" type="triangle"/>
          </a:ln>
        </p:spPr>
      </p:cxnSp>
      <p:pic>
        <p:nvPicPr>
          <p:cNvPr id="504" name="Google Shape;504;p72"/>
          <p:cNvPicPr preferRelativeResize="0"/>
          <p:nvPr/>
        </p:nvPicPr>
        <p:blipFill>
          <a:blip r:embed="rId3">
            <a:alphaModFix/>
          </a:blip>
          <a:stretch>
            <a:fillRect/>
          </a:stretch>
        </p:blipFill>
        <p:spPr>
          <a:xfrm>
            <a:off x="8107399" y="-37100"/>
            <a:ext cx="1105325" cy="693575"/>
          </a:xfrm>
          <a:prstGeom prst="rect">
            <a:avLst/>
          </a:prstGeom>
          <a:noFill/>
          <a:ln>
            <a:noFill/>
          </a:ln>
        </p:spPr>
      </p:pic>
      <p:sp>
        <p:nvSpPr>
          <p:cNvPr id="505" name="Google Shape;505;p72"/>
          <p:cNvSpPr/>
          <p:nvPr/>
        </p:nvSpPr>
        <p:spPr>
          <a:xfrm>
            <a:off x="3347100" y="1111325"/>
            <a:ext cx="2449800" cy="685200"/>
          </a:xfrm>
          <a:prstGeom prst="rect">
            <a:avLst/>
          </a:prstGeom>
          <a:solidFill>
            <a:srgbClr val="EFEFEF"/>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rgbClr val="666666"/>
                </a:solidFill>
                <a:latin typeface="Rubik"/>
                <a:ea typeface="Rubik"/>
                <a:cs typeface="Rubik"/>
                <a:sym typeface="Rubik"/>
              </a:rPr>
              <a:t>The Killer App?</a:t>
            </a:r>
            <a:endParaRPr b="1" sz="1800">
              <a:solidFill>
                <a:srgbClr val="666666"/>
              </a:solidFill>
              <a:latin typeface="Rubik"/>
              <a:ea typeface="Rubik"/>
              <a:cs typeface="Rubik"/>
              <a:sym typeface="Rubik"/>
            </a:endParaRPr>
          </a:p>
        </p:txBody>
      </p:sp>
      <p:sp>
        <p:nvSpPr>
          <p:cNvPr id="506" name="Google Shape;506;p72"/>
          <p:cNvSpPr/>
          <p:nvPr/>
        </p:nvSpPr>
        <p:spPr>
          <a:xfrm>
            <a:off x="1472184" y="2050846"/>
            <a:ext cx="6209400" cy="2884800"/>
          </a:xfrm>
          <a:prstGeom prst="rect">
            <a:avLst/>
          </a:prstGeom>
          <a:solidFill>
            <a:srgbClr val="EFEFEF"/>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342900" lvl="0" marL="457200" rtl="0" algn="l">
              <a:spcBef>
                <a:spcPts val="0"/>
              </a:spcBef>
              <a:spcAft>
                <a:spcPts val="0"/>
              </a:spcAft>
              <a:buClr>
                <a:srgbClr val="666666"/>
              </a:buClr>
              <a:buSzPts val="1800"/>
              <a:buFont typeface="Rubik"/>
              <a:buChar char="●"/>
            </a:pPr>
            <a:r>
              <a:rPr b="1" lang="en-GB" sz="1800">
                <a:solidFill>
                  <a:srgbClr val="666666"/>
                </a:solidFill>
                <a:latin typeface="Rubik"/>
                <a:ea typeface="Rubik"/>
                <a:cs typeface="Rubik"/>
                <a:sym typeface="Rubik"/>
              </a:rPr>
              <a:t>Eliminate ISP’s</a:t>
            </a:r>
            <a:endParaRPr b="1" sz="1800">
              <a:solidFill>
                <a:srgbClr val="666666"/>
              </a:solidFill>
              <a:latin typeface="Rubik"/>
              <a:ea typeface="Rubik"/>
              <a:cs typeface="Rubik"/>
              <a:sym typeface="Rubik"/>
            </a:endParaRPr>
          </a:p>
          <a:p>
            <a:pPr indent="-342900" lvl="0" marL="457200" rtl="0" algn="l">
              <a:spcBef>
                <a:spcPts val="0"/>
              </a:spcBef>
              <a:spcAft>
                <a:spcPts val="0"/>
              </a:spcAft>
              <a:buClr>
                <a:srgbClr val="666666"/>
              </a:buClr>
              <a:buSzPts val="1800"/>
              <a:buFont typeface="Rubik"/>
              <a:buChar char="●"/>
            </a:pPr>
            <a:r>
              <a:rPr b="1" lang="en-GB" sz="1800">
                <a:solidFill>
                  <a:srgbClr val="666666"/>
                </a:solidFill>
                <a:latin typeface="Rubik"/>
                <a:ea typeface="Rubik"/>
                <a:cs typeface="Rubik"/>
                <a:sym typeface="Rubik"/>
              </a:rPr>
              <a:t>No need for an “online status”</a:t>
            </a:r>
            <a:endParaRPr b="1" sz="1800">
              <a:solidFill>
                <a:srgbClr val="666666"/>
              </a:solidFill>
              <a:latin typeface="Rubik"/>
              <a:ea typeface="Rubik"/>
              <a:cs typeface="Rubik"/>
              <a:sym typeface="Rubik"/>
            </a:endParaRPr>
          </a:p>
          <a:p>
            <a:pPr indent="-342900" lvl="0" marL="457200" rtl="0" algn="l">
              <a:spcBef>
                <a:spcPts val="0"/>
              </a:spcBef>
              <a:spcAft>
                <a:spcPts val="0"/>
              </a:spcAft>
              <a:buClr>
                <a:srgbClr val="666666"/>
              </a:buClr>
              <a:buSzPts val="1800"/>
              <a:buFont typeface="Rubik"/>
              <a:buChar char="●"/>
            </a:pPr>
            <a:r>
              <a:rPr b="1" lang="en-GB" sz="1800">
                <a:solidFill>
                  <a:srgbClr val="666666"/>
                </a:solidFill>
                <a:latin typeface="Rubik"/>
                <a:ea typeface="Rubik"/>
                <a:cs typeface="Rubik"/>
                <a:sym typeface="Rubik"/>
              </a:rPr>
              <a:t>Direct and secure P2P content sharing</a:t>
            </a:r>
            <a:endParaRPr b="1" sz="1800">
              <a:solidFill>
                <a:srgbClr val="666666"/>
              </a:solidFill>
              <a:latin typeface="Rubik"/>
              <a:ea typeface="Rubik"/>
              <a:cs typeface="Rubik"/>
              <a:sym typeface="Rubik"/>
            </a:endParaRPr>
          </a:p>
          <a:p>
            <a:pPr indent="-342900" lvl="0" marL="457200" rtl="0" algn="l">
              <a:spcBef>
                <a:spcPts val="0"/>
              </a:spcBef>
              <a:spcAft>
                <a:spcPts val="0"/>
              </a:spcAft>
              <a:buClr>
                <a:srgbClr val="666666"/>
              </a:buClr>
              <a:buSzPts val="1800"/>
              <a:buFont typeface="Rubik"/>
              <a:buChar char="●"/>
            </a:pPr>
            <a:r>
              <a:rPr b="1" lang="en-GB" sz="1800">
                <a:solidFill>
                  <a:srgbClr val="666666"/>
                </a:solidFill>
                <a:latin typeface="Rubik"/>
                <a:ea typeface="Rubik"/>
                <a:cs typeface="Rubik"/>
                <a:sym typeface="Rubik"/>
              </a:rPr>
              <a:t>No 404</a:t>
            </a:r>
            <a:endParaRPr b="1" sz="1800">
              <a:solidFill>
                <a:srgbClr val="666666"/>
              </a:solidFill>
              <a:latin typeface="Rubik"/>
              <a:ea typeface="Rubik"/>
              <a:cs typeface="Rubik"/>
              <a:sym typeface="Rubik"/>
            </a:endParaRPr>
          </a:p>
          <a:p>
            <a:pPr indent="-342900" lvl="0" marL="457200" rtl="0" algn="l">
              <a:spcBef>
                <a:spcPts val="0"/>
              </a:spcBef>
              <a:spcAft>
                <a:spcPts val="0"/>
              </a:spcAft>
              <a:buClr>
                <a:srgbClr val="666666"/>
              </a:buClr>
              <a:buSzPts val="1800"/>
              <a:buFont typeface="Rubik"/>
              <a:buChar char="●"/>
            </a:pPr>
            <a:r>
              <a:rPr b="1" lang="en-GB" sz="1800">
                <a:solidFill>
                  <a:srgbClr val="666666"/>
                </a:solidFill>
                <a:latin typeface="Rubik"/>
                <a:ea typeface="Rubik"/>
                <a:cs typeface="Rubik"/>
                <a:sym typeface="Rubik"/>
              </a:rPr>
              <a:t>No lost connections</a:t>
            </a:r>
            <a:endParaRPr b="1" sz="1800">
              <a:solidFill>
                <a:srgbClr val="666666"/>
              </a:solidFill>
              <a:latin typeface="Rubik"/>
              <a:ea typeface="Rubik"/>
              <a:cs typeface="Rubik"/>
              <a:sym typeface="Rubik"/>
            </a:endParaRPr>
          </a:p>
          <a:p>
            <a:pPr indent="-342900" lvl="0" marL="457200" rtl="0" algn="l">
              <a:spcBef>
                <a:spcPts val="0"/>
              </a:spcBef>
              <a:spcAft>
                <a:spcPts val="0"/>
              </a:spcAft>
              <a:buClr>
                <a:srgbClr val="666666"/>
              </a:buClr>
              <a:buSzPts val="1800"/>
              <a:buFont typeface="Rubik"/>
              <a:buChar char="●"/>
            </a:pPr>
            <a:r>
              <a:rPr b="1" lang="en-GB" sz="1800">
                <a:solidFill>
                  <a:srgbClr val="666666"/>
                </a:solidFill>
                <a:latin typeface="Rubik"/>
                <a:ea typeface="Rubik"/>
                <a:cs typeface="Rubik"/>
                <a:sym typeface="Rubik"/>
              </a:rPr>
              <a:t>Better organised clusters of storage</a:t>
            </a:r>
            <a:endParaRPr b="1" sz="1800">
              <a:solidFill>
                <a:srgbClr val="666666"/>
              </a:solidFill>
              <a:latin typeface="Rubik"/>
              <a:ea typeface="Rubik"/>
              <a:cs typeface="Rubik"/>
              <a:sym typeface="Rubik"/>
            </a:endParaRPr>
          </a:p>
          <a:p>
            <a:pPr indent="-342900" lvl="0" marL="457200" rtl="0" algn="l">
              <a:spcBef>
                <a:spcPts val="0"/>
              </a:spcBef>
              <a:spcAft>
                <a:spcPts val="0"/>
              </a:spcAft>
              <a:buClr>
                <a:srgbClr val="666666"/>
              </a:buClr>
              <a:buSzPts val="1800"/>
              <a:buFont typeface="Rubik"/>
              <a:buChar char="●"/>
            </a:pPr>
            <a:r>
              <a:rPr b="1" lang="en-GB" sz="1800">
                <a:solidFill>
                  <a:srgbClr val="666666"/>
                </a:solidFill>
                <a:latin typeface="Rubik"/>
                <a:ea typeface="Rubik"/>
                <a:cs typeface="Rubik"/>
                <a:sym typeface="Rubik"/>
              </a:rPr>
              <a:t>Immutable links</a:t>
            </a:r>
            <a:endParaRPr b="1" sz="1800">
              <a:solidFill>
                <a:srgbClr val="666666"/>
              </a:solidFill>
              <a:latin typeface="Rubik"/>
              <a:ea typeface="Rubik"/>
              <a:cs typeface="Rubik"/>
              <a:sym typeface="Rubik"/>
            </a:endParaRPr>
          </a:p>
          <a:p>
            <a:pPr indent="-342900" lvl="0" marL="457200" rtl="0" algn="l">
              <a:spcBef>
                <a:spcPts val="0"/>
              </a:spcBef>
              <a:spcAft>
                <a:spcPts val="0"/>
              </a:spcAft>
              <a:buClr>
                <a:srgbClr val="666666"/>
              </a:buClr>
              <a:buSzPts val="1800"/>
              <a:buFont typeface="Rubik"/>
              <a:buChar char="●"/>
            </a:pPr>
            <a:r>
              <a:rPr b="1" lang="en-GB" sz="1800">
                <a:solidFill>
                  <a:srgbClr val="666666"/>
                </a:solidFill>
                <a:latin typeface="Rubik"/>
                <a:ea typeface="Rubik"/>
                <a:cs typeface="Rubik"/>
                <a:sym typeface="Rubik"/>
              </a:rPr>
              <a:t>Mass adoption on the application level</a:t>
            </a:r>
            <a:endParaRPr b="1" sz="1800">
              <a:solidFill>
                <a:srgbClr val="666666"/>
              </a:solidFill>
              <a:latin typeface="Rubik"/>
              <a:ea typeface="Rubik"/>
              <a:cs typeface="Rubik"/>
              <a:sym typeface="Rubik"/>
            </a:endParaRPr>
          </a:p>
        </p:txBody>
      </p:sp>
      <p:cxnSp>
        <p:nvCxnSpPr>
          <p:cNvPr id="507" name="Google Shape;507;p72"/>
          <p:cNvCxnSpPr/>
          <p:nvPr/>
        </p:nvCxnSpPr>
        <p:spPr>
          <a:xfrm>
            <a:off x="4572004" y="1796525"/>
            <a:ext cx="0" cy="217800"/>
          </a:xfrm>
          <a:prstGeom prst="straightConnector1">
            <a:avLst/>
          </a:prstGeom>
          <a:noFill/>
          <a:ln cap="flat" cmpd="sng" w="9525">
            <a:solidFill>
              <a:srgbClr val="FFFFFF"/>
            </a:solidFill>
            <a:prstDash val="dot"/>
            <a:round/>
            <a:headEnd len="med" w="med" type="none"/>
            <a:tailEnd len="med" w="med" type="triangle"/>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511" name="Shape 511"/>
        <p:cNvGrpSpPr/>
        <p:nvPr/>
      </p:nvGrpSpPr>
      <p:grpSpPr>
        <a:xfrm>
          <a:off x="0" y="0"/>
          <a:ext cx="0" cy="0"/>
          <a:chOff x="0" y="0"/>
          <a:chExt cx="0" cy="0"/>
        </a:xfrm>
      </p:grpSpPr>
      <p:sp>
        <p:nvSpPr>
          <p:cNvPr id="512" name="Google Shape;512;p73"/>
          <p:cNvSpPr/>
          <p:nvPr/>
        </p:nvSpPr>
        <p:spPr>
          <a:xfrm>
            <a:off x="614375" y="953100"/>
            <a:ext cx="4135200" cy="3237300"/>
          </a:xfrm>
          <a:prstGeom prst="roundRect">
            <a:avLst>
              <a:gd fmla="val 16667" name="adj"/>
            </a:avLst>
          </a:prstGeom>
          <a:solidFill>
            <a:srgbClr val="EFEFEF"/>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rgbClr val="666666"/>
              </a:buClr>
              <a:buSzPts val="1400"/>
              <a:buFont typeface="Rubik"/>
              <a:buAutoNum type="arabicPeriod"/>
            </a:pPr>
            <a:r>
              <a:rPr b="1" lang="en-GB">
                <a:solidFill>
                  <a:srgbClr val="666666"/>
                </a:solidFill>
                <a:latin typeface="Rubik"/>
                <a:ea typeface="Rubik"/>
                <a:cs typeface="Rubik"/>
                <a:sym typeface="Rubik"/>
              </a:rPr>
              <a:t>Governance</a:t>
            </a:r>
            <a:r>
              <a:rPr b="1" lang="en-GB">
                <a:solidFill>
                  <a:srgbClr val="666666"/>
                </a:solidFill>
                <a:latin typeface="Rubik"/>
                <a:ea typeface="Rubik"/>
                <a:cs typeface="Rubik"/>
                <a:sym typeface="Rubik"/>
              </a:rPr>
              <a:t> and </a:t>
            </a:r>
            <a:r>
              <a:rPr b="1" lang="en-GB">
                <a:solidFill>
                  <a:srgbClr val="666666"/>
                </a:solidFill>
                <a:latin typeface="Rubik"/>
                <a:ea typeface="Rubik"/>
                <a:cs typeface="Rubik"/>
                <a:sym typeface="Rubik"/>
              </a:rPr>
              <a:t>consensus</a:t>
            </a:r>
            <a:r>
              <a:rPr b="1" lang="en-GB">
                <a:solidFill>
                  <a:srgbClr val="666666"/>
                </a:solidFill>
                <a:latin typeface="Rubik"/>
                <a:ea typeface="Rubik"/>
                <a:cs typeface="Rubik"/>
                <a:sym typeface="Rubik"/>
              </a:rPr>
              <a:t> mechanisms</a:t>
            </a:r>
            <a:endParaRPr b="1">
              <a:solidFill>
                <a:srgbClr val="666666"/>
              </a:solidFill>
              <a:latin typeface="Rubik"/>
              <a:ea typeface="Rubik"/>
              <a:cs typeface="Rubik"/>
              <a:sym typeface="Rubik"/>
            </a:endParaRPr>
          </a:p>
          <a:p>
            <a:pPr indent="-317500" lvl="0" marL="457200" rtl="0" algn="l">
              <a:lnSpc>
                <a:spcPct val="115000"/>
              </a:lnSpc>
              <a:spcBef>
                <a:spcPts val="0"/>
              </a:spcBef>
              <a:spcAft>
                <a:spcPts val="0"/>
              </a:spcAft>
              <a:buClr>
                <a:srgbClr val="666666"/>
              </a:buClr>
              <a:buSzPts val="1400"/>
              <a:buFont typeface="Rubik"/>
              <a:buAutoNum type="arabicPeriod"/>
            </a:pPr>
            <a:r>
              <a:rPr b="1" lang="en-GB">
                <a:solidFill>
                  <a:srgbClr val="666666"/>
                </a:solidFill>
                <a:latin typeface="Rubik"/>
                <a:ea typeface="Rubik"/>
                <a:cs typeface="Rubik"/>
                <a:sym typeface="Rubik"/>
              </a:rPr>
              <a:t>Smart </a:t>
            </a:r>
            <a:r>
              <a:rPr b="1" lang="en-GB">
                <a:solidFill>
                  <a:srgbClr val="666666"/>
                </a:solidFill>
                <a:latin typeface="Rubik"/>
                <a:ea typeface="Rubik"/>
                <a:cs typeface="Rubik"/>
                <a:sym typeface="Rubik"/>
              </a:rPr>
              <a:t>contracts</a:t>
            </a:r>
            <a:r>
              <a:rPr b="1" lang="en-GB">
                <a:solidFill>
                  <a:srgbClr val="666666"/>
                </a:solidFill>
                <a:latin typeface="Rubik"/>
                <a:ea typeface="Rubik"/>
                <a:cs typeface="Rubik"/>
                <a:sym typeface="Rubik"/>
              </a:rPr>
              <a:t>, IoT and robots</a:t>
            </a:r>
            <a:endParaRPr b="1">
              <a:solidFill>
                <a:srgbClr val="666666"/>
              </a:solidFill>
              <a:latin typeface="Rubik"/>
              <a:ea typeface="Rubik"/>
              <a:cs typeface="Rubik"/>
              <a:sym typeface="Rubik"/>
            </a:endParaRPr>
          </a:p>
          <a:p>
            <a:pPr indent="-317500" lvl="0" marL="457200" rtl="0" algn="l">
              <a:lnSpc>
                <a:spcPct val="115000"/>
              </a:lnSpc>
              <a:spcBef>
                <a:spcPts val="0"/>
              </a:spcBef>
              <a:spcAft>
                <a:spcPts val="0"/>
              </a:spcAft>
              <a:buClr>
                <a:srgbClr val="666666"/>
              </a:buClr>
              <a:buSzPts val="1400"/>
              <a:buFont typeface="Rubik"/>
              <a:buAutoNum type="arabicPeriod"/>
            </a:pPr>
            <a:r>
              <a:rPr b="1" lang="en-GB">
                <a:solidFill>
                  <a:srgbClr val="666666"/>
                </a:solidFill>
                <a:latin typeface="Rubik"/>
                <a:ea typeface="Rubik"/>
                <a:cs typeface="Rubik"/>
                <a:sym typeface="Rubik"/>
              </a:rPr>
              <a:t>New types of organisations</a:t>
            </a:r>
            <a:endParaRPr b="1">
              <a:solidFill>
                <a:srgbClr val="666666"/>
              </a:solidFill>
              <a:latin typeface="Rubik"/>
              <a:ea typeface="Rubik"/>
              <a:cs typeface="Rubik"/>
              <a:sym typeface="Rubik"/>
            </a:endParaRPr>
          </a:p>
          <a:p>
            <a:pPr indent="-317500" lvl="0" marL="457200" rtl="0" algn="l">
              <a:lnSpc>
                <a:spcPct val="115000"/>
              </a:lnSpc>
              <a:spcBef>
                <a:spcPts val="0"/>
              </a:spcBef>
              <a:spcAft>
                <a:spcPts val="0"/>
              </a:spcAft>
              <a:buClr>
                <a:srgbClr val="666666"/>
              </a:buClr>
              <a:buSzPts val="1400"/>
              <a:buFont typeface="Rubik"/>
              <a:buAutoNum type="arabicPeriod"/>
            </a:pPr>
            <a:r>
              <a:rPr b="1" lang="en-GB">
                <a:solidFill>
                  <a:srgbClr val="666666"/>
                </a:solidFill>
                <a:latin typeface="Rubik"/>
                <a:ea typeface="Rubik"/>
                <a:cs typeface="Rubik"/>
                <a:sym typeface="Rubik"/>
              </a:rPr>
              <a:t>Imagination is your only border</a:t>
            </a:r>
            <a:endParaRPr b="1">
              <a:solidFill>
                <a:srgbClr val="666666"/>
              </a:solidFill>
              <a:latin typeface="Rubik"/>
              <a:ea typeface="Rubik"/>
              <a:cs typeface="Rubik"/>
              <a:sym typeface="Rubik"/>
            </a:endParaRPr>
          </a:p>
        </p:txBody>
      </p:sp>
      <p:sp>
        <p:nvSpPr>
          <p:cNvPr id="513" name="Google Shape;513;p73"/>
          <p:cNvSpPr/>
          <p:nvPr/>
        </p:nvSpPr>
        <p:spPr>
          <a:xfrm>
            <a:off x="5277400" y="1772250"/>
            <a:ext cx="3119100" cy="1599000"/>
          </a:xfrm>
          <a:prstGeom prst="rect">
            <a:avLst/>
          </a:prstGeom>
          <a:solidFill>
            <a:srgbClr val="EFEFEF"/>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rgbClr val="666666"/>
                </a:solidFill>
                <a:latin typeface="Rubik"/>
                <a:ea typeface="Rubik"/>
                <a:cs typeface="Rubik"/>
                <a:sym typeface="Rubik"/>
              </a:rPr>
              <a:t>Aiming higher</a:t>
            </a:r>
            <a:endParaRPr b="1" sz="1800">
              <a:solidFill>
                <a:srgbClr val="666666"/>
              </a:solidFill>
              <a:latin typeface="Rubik"/>
              <a:ea typeface="Rubik"/>
              <a:cs typeface="Rubik"/>
              <a:sym typeface="Rubik"/>
            </a:endParaRPr>
          </a:p>
        </p:txBody>
      </p:sp>
      <p:cxnSp>
        <p:nvCxnSpPr>
          <p:cNvPr id="514" name="Google Shape;514;p73"/>
          <p:cNvCxnSpPr>
            <a:stCxn id="513" idx="1"/>
            <a:endCxn id="512" idx="3"/>
          </p:cNvCxnSpPr>
          <p:nvPr/>
        </p:nvCxnSpPr>
        <p:spPr>
          <a:xfrm rot="10800000">
            <a:off x="4749700" y="2571750"/>
            <a:ext cx="527700" cy="0"/>
          </a:xfrm>
          <a:prstGeom prst="straightConnector1">
            <a:avLst/>
          </a:prstGeom>
          <a:noFill/>
          <a:ln cap="flat" cmpd="sng" w="9525">
            <a:solidFill>
              <a:srgbClr val="FFFFFF"/>
            </a:solidFill>
            <a:prstDash val="dot"/>
            <a:round/>
            <a:headEnd len="med" w="med" type="none"/>
            <a:tailEnd len="med" w="med" type="triangle"/>
          </a:ln>
        </p:spPr>
      </p:cxnSp>
      <p:pic>
        <p:nvPicPr>
          <p:cNvPr id="515" name="Google Shape;515;p73"/>
          <p:cNvPicPr preferRelativeResize="0"/>
          <p:nvPr/>
        </p:nvPicPr>
        <p:blipFill>
          <a:blip r:embed="rId3">
            <a:alphaModFix/>
          </a:blip>
          <a:stretch>
            <a:fillRect/>
          </a:stretch>
        </p:blipFill>
        <p:spPr>
          <a:xfrm>
            <a:off x="8107399" y="-37100"/>
            <a:ext cx="1105325" cy="6935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159" name="Shape 159"/>
        <p:cNvGrpSpPr/>
        <p:nvPr/>
      </p:nvGrpSpPr>
      <p:grpSpPr>
        <a:xfrm>
          <a:off x="0" y="0"/>
          <a:ext cx="0" cy="0"/>
          <a:chOff x="0" y="0"/>
          <a:chExt cx="0" cy="0"/>
        </a:xfrm>
      </p:grpSpPr>
      <p:pic>
        <p:nvPicPr>
          <p:cNvPr id="160" name="Google Shape;160;p29"/>
          <p:cNvPicPr preferRelativeResize="0"/>
          <p:nvPr/>
        </p:nvPicPr>
        <p:blipFill>
          <a:blip r:embed="rId3">
            <a:alphaModFix/>
          </a:blip>
          <a:stretch>
            <a:fillRect/>
          </a:stretch>
        </p:blipFill>
        <p:spPr>
          <a:xfrm>
            <a:off x="8107399" y="-37100"/>
            <a:ext cx="1105325" cy="693575"/>
          </a:xfrm>
          <a:prstGeom prst="rect">
            <a:avLst/>
          </a:prstGeom>
          <a:noFill/>
          <a:ln>
            <a:noFill/>
          </a:ln>
        </p:spPr>
      </p:pic>
      <p:sp>
        <p:nvSpPr>
          <p:cNvPr id="161" name="Google Shape;161;p29"/>
          <p:cNvSpPr/>
          <p:nvPr/>
        </p:nvSpPr>
        <p:spPr>
          <a:xfrm>
            <a:off x="1062130" y="227759"/>
            <a:ext cx="4013700" cy="3979800"/>
          </a:xfrm>
          <a:prstGeom prst="ellipse">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rgbClr val="666666"/>
                </a:solidFill>
                <a:latin typeface="Rubik"/>
                <a:ea typeface="Rubik"/>
                <a:cs typeface="Rubik"/>
                <a:sym typeface="Rubik"/>
              </a:rPr>
              <a:t>Web 1.0:</a:t>
            </a:r>
            <a:endParaRPr b="1" sz="1800">
              <a:solidFill>
                <a:srgbClr val="666666"/>
              </a:solidFill>
              <a:latin typeface="Rubik"/>
              <a:ea typeface="Rubik"/>
              <a:cs typeface="Rubik"/>
              <a:sym typeface="Rubik"/>
            </a:endParaRPr>
          </a:p>
          <a:p>
            <a:pPr indent="0" lvl="0" marL="0" rtl="0" algn="l">
              <a:spcBef>
                <a:spcPts val="0"/>
              </a:spcBef>
              <a:spcAft>
                <a:spcPts val="0"/>
              </a:spcAft>
              <a:buNone/>
            </a:pPr>
            <a:br>
              <a:rPr b="1" lang="en-GB" sz="1800">
                <a:solidFill>
                  <a:srgbClr val="666666"/>
                </a:solidFill>
                <a:latin typeface="Rubik"/>
                <a:ea typeface="Rubik"/>
                <a:cs typeface="Rubik"/>
                <a:sym typeface="Rubik"/>
              </a:rPr>
            </a:br>
            <a:r>
              <a:rPr b="1" lang="en-GB" sz="1800">
                <a:solidFill>
                  <a:srgbClr val="666666"/>
                </a:solidFill>
                <a:latin typeface="Rubik"/>
                <a:ea typeface="Rubik"/>
                <a:cs typeface="Rubik"/>
                <a:sym typeface="Rubik"/>
              </a:rPr>
              <a:t>- Static</a:t>
            </a:r>
            <a:endParaRPr b="1" sz="1800">
              <a:solidFill>
                <a:srgbClr val="666666"/>
              </a:solidFill>
              <a:latin typeface="Rubik"/>
              <a:ea typeface="Rubik"/>
              <a:cs typeface="Rubik"/>
              <a:sym typeface="Rubik"/>
            </a:endParaRPr>
          </a:p>
          <a:p>
            <a:pPr indent="0" lvl="0" marL="0" rtl="0" algn="l">
              <a:spcBef>
                <a:spcPts val="0"/>
              </a:spcBef>
              <a:spcAft>
                <a:spcPts val="0"/>
              </a:spcAft>
              <a:buNone/>
            </a:pPr>
            <a:r>
              <a:rPr b="1" lang="en-GB" sz="1800">
                <a:solidFill>
                  <a:srgbClr val="666666"/>
                </a:solidFill>
                <a:latin typeface="Rubik"/>
                <a:ea typeface="Rubik"/>
                <a:cs typeface="Rubik"/>
                <a:sym typeface="Rubik"/>
              </a:rPr>
              <a:t>- Slow connection</a:t>
            </a:r>
            <a:endParaRPr b="1" sz="1800">
              <a:solidFill>
                <a:srgbClr val="666666"/>
              </a:solidFill>
              <a:latin typeface="Rubik"/>
              <a:ea typeface="Rubik"/>
              <a:cs typeface="Rubik"/>
              <a:sym typeface="Rubik"/>
            </a:endParaRPr>
          </a:p>
          <a:p>
            <a:pPr indent="0" lvl="0" marL="0" rtl="0" algn="l">
              <a:spcBef>
                <a:spcPts val="0"/>
              </a:spcBef>
              <a:spcAft>
                <a:spcPts val="0"/>
              </a:spcAft>
              <a:buNone/>
            </a:pPr>
            <a:r>
              <a:rPr b="1" lang="en-GB" sz="1800">
                <a:solidFill>
                  <a:srgbClr val="666666"/>
                </a:solidFill>
                <a:latin typeface="Rubik"/>
                <a:ea typeface="Rubik"/>
                <a:cs typeface="Rubik"/>
                <a:sym typeface="Rubik"/>
              </a:rPr>
              <a:t>- Computer                                                Illiteracy</a:t>
            </a:r>
            <a:endParaRPr b="1" sz="1800">
              <a:solidFill>
                <a:srgbClr val="666666"/>
              </a:solidFill>
              <a:latin typeface="Rubik"/>
              <a:ea typeface="Rubik"/>
              <a:cs typeface="Rubik"/>
              <a:sym typeface="Rubik"/>
            </a:endParaRPr>
          </a:p>
          <a:p>
            <a:pPr indent="0" lvl="0" marL="0" rtl="0" algn="l">
              <a:spcBef>
                <a:spcPts val="0"/>
              </a:spcBef>
              <a:spcAft>
                <a:spcPts val="0"/>
              </a:spcAft>
              <a:buNone/>
            </a:pPr>
            <a:r>
              <a:rPr b="1" lang="en-GB" sz="1800">
                <a:solidFill>
                  <a:srgbClr val="666666"/>
                </a:solidFill>
                <a:latin typeface="Rubik"/>
                <a:ea typeface="Rubik"/>
                <a:cs typeface="Rubik"/>
                <a:sym typeface="Rubik"/>
              </a:rPr>
              <a:t>- HTML</a:t>
            </a:r>
            <a:endParaRPr b="1" sz="1800">
              <a:solidFill>
                <a:srgbClr val="666666"/>
              </a:solidFill>
              <a:latin typeface="Rubik"/>
              <a:ea typeface="Rubik"/>
              <a:cs typeface="Rubik"/>
              <a:sym typeface="Rubik"/>
            </a:endParaRPr>
          </a:p>
          <a:p>
            <a:pPr indent="0" lvl="0" marL="0" rtl="0" algn="l">
              <a:spcBef>
                <a:spcPts val="0"/>
              </a:spcBef>
              <a:spcAft>
                <a:spcPts val="0"/>
              </a:spcAft>
              <a:buNone/>
            </a:pPr>
            <a:r>
              <a:rPr b="1" lang="en-GB" sz="1800">
                <a:solidFill>
                  <a:srgbClr val="666666"/>
                </a:solidFill>
                <a:latin typeface="Rubik"/>
                <a:ea typeface="Rubik"/>
                <a:cs typeface="Rubik"/>
                <a:sym typeface="Rubik"/>
              </a:rPr>
              <a:t>- Resource consumption</a:t>
            </a:r>
            <a:endParaRPr b="1" sz="1800">
              <a:solidFill>
                <a:srgbClr val="666666"/>
              </a:solidFill>
              <a:latin typeface="Rubik"/>
              <a:ea typeface="Rubik"/>
              <a:cs typeface="Rubik"/>
              <a:sym typeface="Rubik"/>
            </a:endParaRPr>
          </a:p>
        </p:txBody>
      </p:sp>
      <p:sp>
        <p:nvSpPr>
          <p:cNvPr id="162" name="Google Shape;162;p29"/>
          <p:cNvSpPr/>
          <p:nvPr/>
        </p:nvSpPr>
        <p:spPr>
          <a:xfrm>
            <a:off x="3771346" y="1277524"/>
            <a:ext cx="3820200" cy="3762900"/>
          </a:xfrm>
          <a:prstGeom prst="ellipse">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rgbClr val="666666"/>
                </a:solidFill>
                <a:latin typeface="Rubik"/>
                <a:ea typeface="Rubik"/>
                <a:cs typeface="Rubik"/>
                <a:sym typeface="Rubik"/>
              </a:rPr>
              <a:t>Web 2.0:</a:t>
            </a:r>
            <a:endParaRPr b="1" sz="1800">
              <a:solidFill>
                <a:srgbClr val="666666"/>
              </a:solidFill>
              <a:latin typeface="Rubik"/>
              <a:ea typeface="Rubik"/>
              <a:cs typeface="Rubik"/>
              <a:sym typeface="Rubik"/>
            </a:endParaRPr>
          </a:p>
          <a:p>
            <a:pPr indent="0" lvl="0" marL="0" rtl="0" algn="ctr">
              <a:spcBef>
                <a:spcPts val="0"/>
              </a:spcBef>
              <a:spcAft>
                <a:spcPts val="0"/>
              </a:spcAft>
              <a:buNone/>
            </a:pPr>
            <a:r>
              <a:t/>
            </a:r>
            <a:endParaRPr b="1" sz="1800">
              <a:solidFill>
                <a:srgbClr val="666666"/>
              </a:solidFill>
              <a:latin typeface="Rubik"/>
              <a:ea typeface="Rubik"/>
              <a:cs typeface="Rubik"/>
              <a:sym typeface="Rubik"/>
            </a:endParaRPr>
          </a:p>
          <a:p>
            <a:pPr indent="-342900" lvl="0" marL="457200" rtl="0" algn="l">
              <a:spcBef>
                <a:spcPts val="0"/>
              </a:spcBef>
              <a:spcAft>
                <a:spcPts val="0"/>
              </a:spcAft>
              <a:buClr>
                <a:srgbClr val="666666"/>
              </a:buClr>
              <a:buSzPts val="1800"/>
              <a:buFont typeface="Rubik"/>
              <a:buChar char="-"/>
            </a:pPr>
            <a:r>
              <a:rPr b="1" lang="en-GB" sz="1800">
                <a:solidFill>
                  <a:srgbClr val="666666"/>
                </a:solidFill>
                <a:latin typeface="Rubik"/>
                <a:ea typeface="Rubik"/>
                <a:cs typeface="Rubik"/>
                <a:sym typeface="Rubik"/>
              </a:rPr>
              <a:t>UI</a:t>
            </a:r>
            <a:endParaRPr b="1" sz="1800">
              <a:solidFill>
                <a:srgbClr val="666666"/>
              </a:solidFill>
              <a:latin typeface="Rubik"/>
              <a:ea typeface="Rubik"/>
              <a:cs typeface="Rubik"/>
              <a:sym typeface="Rubik"/>
            </a:endParaRPr>
          </a:p>
          <a:p>
            <a:pPr indent="-342900" lvl="0" marL="457200" rtl="0" algn="l">
              <a:spcBef>
                <a:spcPts val="0"/>
              </a:spcBef>
              <a:spcAft>
                <a:spcPts val="0"/>
              </a:spcAft>
              <a:buClr>
                <a:srgbClr val="666666"/>
              </a:buClr>
              <a:buSzPts val="1800"/>
              <a:buFont typeface="Rubik"/>
              <a:buChar char="-"/>
            </a:pPr>
            <a:r>
              <a:rPr b="1" lang="en-GB" sz="1800">
                <a:solidFill>
                  <a:srgbClr val="666666"/>
                </a:solidFill>
                <a:latin typeface="Rubik"/>
                <a:ea typeface="Rubik"/>
                <a:cs typeface="Rubik"/>
                <a:sym typeface="Rubik"/>
              </a:rPr>
              <a:t>Social media</a:t>
            </a:r>
            <a:endParaRPr b="1" sz="1800">
              <a:solidFill>
                <a:srgbClr val="666666"/>
              </a:solidFill>
              <a:latin typeface="Rubik"/>
              <a:ea typeface="Rubik"/>
              <a:cs typeface="Rubik"/>
              <a:sym typeface="Rubik"/>
            </a:endParaRPr>
          </a:p>
          <a:p>
            <a:pPr indent="-342900" lvl="0" marL="457200" rtl="0" algn="l">
              <a:spcBef>
                <a:spcPts val="0"/>
              </a:spcBef>
              <a:spcAft>
                <a:spcPts val="0"/>
              </a:spcAft>
              <a:buClr>
                <a:srgbClr val="666666"/>
              </a:buClr>
              <a:buSzPts val="1800"/>
              <a:buFont typeface="Rubik"/>
              <a:buChar char="-"/>
            </a:pPr>
            <a:r>
              <a:rPr b="1" lang="en-GB" sz="1800">
                <a:solidFill>
                  <a:srgbClr val="666666"/>
                </a:solidFill>
                <a:latin typeface="Rubik"/>
                <a:ea typeface="Rubik"/>
                <a:cs typeface="Rubik"/>
                <a:sym typeface="Rubik"/>
              </a:rPr>
              <a:t>User </a:t>
            </a:r>
            <a:r>
              <a:rPr b="1" lang="en-GB" sz="1800">
                <a:solidFill>
                  <a:srgbClr val="666666"/>
                </a:solidFill>
                <a:latin typeface="Rubik"/>
                <a:ea typeface="Rubik"/>
                <a:cs typeface="Rubik"/>
                <a:sym typeface="Rubik"/>
              </a:rPr>
              <a:t>interaction</a:t>
            </a:r>
            <a:endParaRPr b="1" sz="1800">
              <a:solidFill>
                <a:srgbClr val="666666"/>
              </a:solidFill>
              <a:latin typeface="Rubik"/>
              <a:ea typeface="Rubik"/>
              <a:cs typeface="Rubik"/>
              <a:sym typeface="Rubik"/>
            </a:endParaRPr>
          </a:p>
          <a:p>
            <a:pPr indent="-342900" lvl="0" marL="457200" rtl="0" algn="l">
              <a:spcBef>
                <a:spcPts val="0"/>
              </a:spcBef>
              <a:spcAft>
                <a:spcPts val="0"/>
              </a:spcAft>
              <a:buClr>
                <a:srgbClr val="666666"/>
              </a:buClr>
              <a:buSzPts val="1800"/>
              <a:buFont typeface="Rubik"/>
              <a:buChar char="-"/>
            </a:pPr>
            <a:r>
              <a:rPr b="1" lang="en-GB" sz="1800">
                <a:solidFill>
                  <a:srgbClr val="666666"/>
                </a:solidFill>
                <a:latin typeface="Rubik"/>
                <a:ea typeface="Rubik"/>
                <a:cs typeface="Rubik"/>
                <a:sym typeface="Rubik"/>
              </a:rPr>
              <a:t>High speed internet</a:t>
            </a:r>
            <a:endParaRPr b="1" sz="1800">
              <a:solidFill>
                <a:srgbClr val="666666"/>
              </a:solidFill>
              <a:latin typeface="Rubik"/>
              <a:ea typeface="Rubik"/>
              <a:cs typeface="Rubik"/>
              <a:sym typeface="Rubik"/>
            </a:endParaRPr>
          </a:p>
          <a:p>
            <a:pPr indent="-342900" lvl="0" marL="457200" rtl="0" algn="l">
              <a:spcBef>
                <a:spcPts val="0"/>
              </a:spcBef>
              <a:spcAft>
                <a:spcPts val="0"/>
              </a:spcAft>
              <a:buClr>
                <a:srgbClr val="666666"/>
              </a:buClr>
              <a:buSzPts val="1800"/>
              <a:buFont typeface="Rubik"/>
              <a:buChar char="-"/>
            </a:pPr>
            <a:r>
              <a:rPr b="1" lang="en-GB" sz="1800">
                <a:solidFill>
                  <a:srgbClr val="666666"/>
                </a:solidFill>
                <a:latin typeface="Rubik"/>
                <a:ea typeface="Rubik"/>
                <a:cs typeface="Rubik"/>
                <a:sym typeface="Rubik"/>
              </a:rPr>
              <a:t>Applications</a:t>
            </a:r>
            <a:endParaRPr b="1" sz="1800">
              <a:solidFill>
                <a:srgbClr val="666666"/>
              </a:solidFill>
              <a:latin typeface="Rubik"/>
              <a:ea typeface="Rubik"/>
              <a:cs typeface="Rubik"/>
              <a:sym typeface="Rubik"/>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519" name="Shape 519"/>
        <p:cNvGrpSpPr/>
        <p:nvPr/>
      </p:nvGrpSpPr>
      <p:grpSpPr>
        <a:xfrm>
          <a:off x="0" y="0"/>
          <a:ext cx="0" cy="0"/>
          <a:chOff x="0" y="0"/>
          <a:chExt cx="0" cy="0"/>
        </a:xfrm>
      </p:grpSpPr>
      <p:sp>
        <p:nvSpPr>
          <p:cNvPr id="520" name="Google Shape;520;p74"/>
          <p:cNvSpPr/>
          <p:nvPr/>
        </p:nvSpPr>
        <p:spPr>
          <a:xfrm>
            <a:off x="614375" y="953100"/>
            <a:ext cx="4135200" cy="3237300"/>
          </a:xfrm>
          <a:prstGeom prst="roundRect">
            <a:avLst>
              <a:gd fmla="val 16667" name="adj"/>
            </a:avLst>
          </a:prstGeom>
          <a:solidFill>
            <a:srgbClr val="EFEFEF"/>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a:solidFill>
                  <a:srgbClr val="666666"/>
                </a:solidFill>
                <a:latin typeface="Rubik"/>
                <a:ea typeface="Rubik"/>
                <a:cs typeface="Rubik"/>
                <a:sym typeface="Rubik"/>
              </a:rPr>
              <a:t>Governance and consensus </a:t>
            </a:r>
            <a:r>
              <a:rPr b="1" lang="en-GB">
                <a:solidFill>
                  <a:srgbClr val="666666"/>
                </a:solidFill>
                <a:latin typeface="Rubik"/>
                <a:ea typeface="Rubik"/>
                <a:cs typeface="Rubik"/>
                <a:sym typeface="Rubik"/>
              </a:rPr>
              <a:t>mechanisms:</a:t>
            </a:r>
            <a:br>
              <a:rPr b="1" lang="en-GB">
                <a:solidFill>
                  <a:srgbClr val="666666"/>
                </a:solidFill>
                <a:latin typeface="Rubik"/>
                <a:ea typeface="Rubik"/>
                <a:cs typeface="Rubik"/>
                <a:sym typeface="Rubik"/>
              </a:rPr>
            </a:br>
            <a:br>
              <a:rPr b="1" lang="en-GB">
                <a:solidFill>
                  <a:srgbClr val="666666"/>
                </a:solidFill>
                <a:latin typeface="Rubik"/>
                <a:ea typeface="Rubik"/>
                <a:cs typeface="Rubik"/>
                <a:sym typeface="Rubik"/>
              </a:rPr>
            </a:br>
            <a:r>
              <a:rPr b="1" lang="en-GB">
                <a:solidFill>
                  <a:srgbClr val="666666"/>
                </a:solidFill>
                <a:latin typeface="Rubik"/>
                <a:ea typeface="Rubik"/>
                <a:cs typeface="Rubik"/>
                <a:sym typeface="Rubik"/>
              </a:rPr>
              <a:t>- Solution to the Byzantine Generals problem</a:t>
            </a:r>
            <a:br>
              <a:rPr b="1" lang="en-GB">
                <a:solidFill>
                  <a:srgbClr val="666666"/>
                </a:solidFill>
                <a:latin typeface="Rubik"/>
                <a:ea typeface="Rubik"/>
                <a:cs typeface="Rubik"/>
                <a:sym typeface="Rubik"/>
              </a:rPr>
            </a:br>
            <a:r>
              <a:rPr b="1" lang="en-GB">
                <a:solidFill>
                  <a:srgbClr val="666666"/>
                </a:solidFill>
                <a:latin typeface="Rubik"/>
                <a:ea typeface="Rubik"/>
                <a:cs typeface="Rubik"/>
                <a:sym typeface="Rubik"/>
              </a:rPr>
              <a:t>- Participants make the decisions (as opposed to “the ruling elite”)</a:t>
            </a:r>
            <a:br>
              <a:rPr b="1" lang="en-GB">
                <a:solidFill>
                  <a:srgbClr val="666666"/>
                </a:solidFill>
                <a:latin typeface="Rubik"/>
                <a:ea typeface="Rubik"/>
                <a:cs typeface="Rubik"/>
                <a:sym typeface="Rubik"/>
              </a:rPr>
            </a:br>
            <a:r>
              <a:rPr b="1" lang="en-GB">
                <a:solidFill>
                  <a:srgbClr val="666666"/>
                </a:solidFill>
                <a:latin typeface="Rubik"/>
                <a:ea typeface="Rubik"/>
                <a:cs typeface="Rubik"/>
                <a:sym typeface="Rubik"/>
              </a:rPr>
              <a:t>- Reaching agreement via a consensus</a:t>
            </a:r>
            <a:br>
              <a:rPr b="1" lang="en-GB">
                <a:solidFill>
                  <a:srgbClr val="666666"/>
                </a:solidFill>
                <a:latin typeface="Rubik"/>
                <a:ea typeface="Rubik"/>
                <a:cs typeface="Rubik"/>
                <a:sym typeface="Rubik"/>
              </a:rPr>
            </a:br>
            <a:r>
              <a:rPr b="1" lang="en-GB">
                <a:solidFill>
                  <a:srgbClr val="666666"/>
                </a:solidFill>
                <a:latin typeface="Rubik"/>
                <a:ea typeface="Rubik"/>
                <a:cs typeface="Rubik"/>
                <a:sym typeface="Rubik"/>
              </a:rPr>
              <a:t>- Use of fair and transparent voting and reputation</a:t>
            </a:r>
            <a:br>
              <a:rPr b="1" lang="en-GB">
                <a:solidFill>
                  <a:srgbClr val="666666"/>
                </a:solidFill>
                <a:latin typeface="Rubik"/>
                <a:ea typeface="Rubik"/>
                <a:cs typeface="Rubik"/>
                <a:sym typeface="Rubik"/>
              </a:rPr>
            </a:br>
            <a:r>
              <a:rPr b="1" lang="en-GB">
                <a:solidFill>
                  <a:srgbClr val="666666"/>
                </a:solidFill>
                <a:latin typeface="Rubik"/>
                <a:ea typeface="Rubik"/>
                <a:cs typeface="Rubik"/>
                <a:sym typeface="Rubik"/>
              </a:rPr>
              <a:t>- Creating new governance formalisms </a:t>
            </a:r>
            <a:endParaRPr b="1">
              <a:solidFill>
                <a:srgbClr val="666666"/>
              </a:solidFill>
              <a:latin typeface="Rubik"/>
              <a:ea typeface="Rubik"/>
              <a:cs typeface="Rubik"/>
              <a:sym typeface="Rubik"/>
            </a:endParaRPr>
          </a:p>
        </p:txBody>
      </p:sp>
      <p:sp>
        <p:nvSpPr>
          <p:cNvPr id="521" name="Google Shape;521;p74"/>
          <p:cNvSpPr/>
          <p:nvPr/>
        </p:nvSpPr>
        <p:spPr>
          <a:xfrm>
            <a:off x="5277400" y="1772250"/>
            <a:ext cx="3119100" cy="1599000"/>
          </a:xfrm>
          <a:prstGeom prst="rect">
            <a:avLst/>
          </a:prstGeom>
          <a:solidFill>
            <a:srgbClr val="EFEFEF"/>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rgbClr val="666666"/>
                </a:solidFill>
                <a:latin typeface="Rubik"/>
                <a:ea typeface="Rubik"/>
                <a:cs typeface="Rubik"/>
                <a:sym typeface="Rubik"/>
              </a:rPr>
              <a:t>Aiming higher</a:t>
            </a:r>
            <a:endParaRPr b="1" sz="1800">
              <a:solidFill>
                <a:srgbClr val="666666"/>
              </a:solidFill>
              <a:latin typeface="Rubik"/>
              <a:ea typeface="Rubik"/>
              <a:cs typeface="Rubik"/>
              <a:sym typeface="Rubik"/>
            </a:endParaRPr>
          </a:p>
        </p:txBody>
      </p:sp>
      <p:cxnSp>
        <p:nvCxnSpPr>
          <p:cNvPr id="522" name="Google Shape;522;p74"/>
          <p:cNvCxnSpPr>
            <a:stCxn id="521" idx="1"/>
            <a:endCxn id="520" idx="3"/>
          </p:cNvCxnSpPr>
          <p:nvPr/>
        </p:nvCxnSpPr>
        <p:spPr>
          <a:xfrm rot="10800000">
            <a:off x="4749700" y="2571750"/>
            <a:ext cx="527700" cy="0"/>
          </a:xfrm>
          <a:prstGeom prst="straightConnector1">
            <a:avLst/>
          </a:prstGeom>
          <a:noFill/>
          <a:ln cap="flat" cmpd="sng" w="9525">
            <a:solidFill>
              <a:srgbClr val="FFFFFF"/>
            </a:solidFill>
            <a:prstDash val="dot"/>
            <a:round/>
            <a:headEnd len="med" w="med" type="none"/>
            <a:tailEnd len="med" w="med" type="triangle"/>
          </a:ln>
        </p:spPr>
      </p:cxnSp>
      <p:pic>
        <p:nvPicPr>
          <p:cNvPr id="523" name="Google Shape;523;p74"/>
          <p:cNvPicPr preferRelativeResize="0"/>
          <p:nvPr/>
        </p:nvPicPr>
        <p:blipFill>
          <a:blip r:embed="rId3">
            <a:alphaModFix/>
          </a:blip>
          <a:stretch>
            <a:fillRect/>
          </a:stretch>
        </p:blipFill>
        <p:spPr>
          <a:xfrm>
            <a:off x="8107399" y="-37100"/>
            <a:ext cx="1105325" cy="6935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527" name="Shape 527"/>
        <p:cNvGrpSpPr/>
        <p:nvPr/>
      </p:nvGrpSpPr>
      <p:grpSpPr>
        <a:xfrm>
          <a:off x="0" y="0"/>
          <a:ext cx="0" cy="0"/>
          <a:chOff x="0" y="0"/>
          <a:chExt cx="0" cy="0"/>
        </a:xfrm>
      </p:grpSpPr>
      <p:sp>
        <p:nvSpPr>
          <p:cNvPr id="528" name="Google Shape;528;p75"/>
          <p:cNvSpPr/>
          <p:nvPr/>
        </p:nvSpPr>
        <p:spPr>
          <a:xfrm>
            <a:off x="614375" y="953100"/>
            <a:ext cx="4135200" cy="3237300"/>
          </a:xfrm>
          <a:prstGeom prst="roundRect">
            <a:avLst>
              <a:gd fmla="val 16667" name="adj"/>
            </a:avLst>
          </a:prstGeom>
          <a:solidFill>
            <a:srgbClr val="EFEFEF"/>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a:solidFill>
                  <a:srgbClr val="666666"/>
                </a:solidFill>
                <a:latin typeface="Rubik"/>
                <a:ea typeface="Rubik"/>
                <a:cs typeface="Rubik"/>
                <a:sym typeface="Rubik"/>
              </a:rPr>
              <a:t>Smart contracts, IoT and robots</a:t>
            </a:r>
            <a:r>
              <a:rPr b="1" lang="en-GB">
                <a:solidFill>
                  <a:srgbClr val="666666"/>
                </a:solidFill>
                <a:latin typeface="Rubik"/>
                <a:ea typeface="Rubik"/>
                <a:cs typeface="Rubik"/>
                <a:sym typeface="Rubik"/>
              </a:rPr>
              <a:t>:</a:t>
            </a:r>
            <a:br>
              <a:rPr b="1" lang="en-GB">
                <a:solidFill>
                  <a:srgbClr val="666666"/>
                </a:solidFill>
                <a:latin typeface="Rubik"/>
                <a:ea typeface="Rubik"/>
                <a:cs typeface="Rubik"/>
                <a:sym typeface="Rubik"/>
              </a:rPr>
            </a:br>
            <a:br>
              <a:rPr b="1" lang="en-GB">
                <a:solidFill>
                  <a:srgbClr val="666666"/>
                </a:solidFill>
                <a:latin typeface="Rubik"/>
                <a:ea typeface="Rubik"/>
                <a:cs typeface="Rubik"/>
                <a:sym typeface="Rubik"/>
              </a:rPr>
            </a:br>
            <a:r>
              <a:rPr b="1" lang="en-GB">
                <a:solidFill>
                  <a:srgbClr val="666666"/>
                </a:solidFill>
                <a:latin typeface="Rubik"/>
                <a:ea typeface="Rubik"/>
                <a:cs typeface="Rubik"/>
                <a:sym typeface="Rubik"/>
              </a:rPr>
              <a:t>- </a:t>
            </a:r>
            <a:r>
              <a:rPr b="1" lang="en-GB">
                <a:solidFill>
                  <a:srgbClr val="666666"/>
                </a:solidFill>
                <a:latin typeface="Rubik"/>
                <a:ea typeface="Rubik"/>
                <a:cs typeface="Rubik"/>
                <a:sym typeface="Rubik"/>
              </a:rPr>
              <a:t>Programmable contracts for anything without human intervention</a:t>
            </a:r>
            <a:br>
              <a:rPr b="1" lang="en-GB">
                <a:solidFill>
                  <a:srgbClr val="666666"/>
                </a:solidFill>
                <a:latin typeface="Rubik"/>
                <a:ea typeface="Rubik"/>
                <a:cs typeface="Rubik"/>
                <a:sym typeface="Rubik"/>
              </a:rPr>
            </a:br>
            <a:r>
              <a:rPr b="1" lang="en-GB">
                <a:solidFill>
                  <a:srgbClr val="666666"/>
                </a:solidFill>
                <a:latin typeface="Rubik"/>
                <a:ea typeface="Rubik"/>
                <a:cs typeface="Rubik"/>
                <a:sym typeface="Rubik"/>
              </a:rPr>
              <a:t>- Robots own money, just like humans do</a:t>
            </a:r>
            <a:br>
              <a:rPr b="1" lang="en-GB">
                <a:solidFill>
                  <a:srgbClr val="666666"/>
                </a:solidFill>
                <a:latin typeface="Rubik"/>
                <a:ea typeface="Rubik"/>
                <a:cs typeface="Rubik"/>
                <a:sym typeface="Rubik"/>
              </a:rPr>
            </a:br>
            <a:r>
              <a:rPr b="1" lang="en-GB">
                <a:solidFill>
                  <a:srgbClr val="666666"/>
                </a:solidFill>
                <a:latin typeface="Rubik"/>
                <a:ea typeface="Rubik"/>
                <a:cs typeface="Rubik"/>
                <a:sym typeface="Rubik"/>
              </a:rPr>
              <a:t>- IoT creates endless possibilities for local markets with the use of immutable ledgers</a:t>
            </a:r>
            <a:r>
              <a:rPr b="1" lang="en-GB">
                <a:solidFill>
                  <a:srgbClr val="666666"/>
                </a:solidFill>
                <a:latin typeface="Rubik"/>
                <a:ea typeface="Rubik"/>
                <a:cs typeface="Rubik"/>
                <a:sym typeface="Rubik"/>
              </a:rPr>
              <a:t> </a:t>
            </a:r>
            <a:endParaRPr b="1">
              <a:solidFill>
                <a:srgbClr val="666666"/>
              </a:solidFill>
              <a:latin typeface="Rubik"/>
              <a:ea typeface="Rubik"/>
              <a:cs typeface="Rubik"/>
              <a:sym typeface="Rubik"/>
            </a:endParaRPr>
          </a:p>
        </p:txBody>
      </p:sp>
      <p:sp>
        <p:nvSpPr>
          <p:cNvPr id="529" name="Google Shape;529;p75"/>
          <p:cNvSpPr/>
          <p:nvPr/>
        </p:nvSpPr>
        <p:spPr>
          <a:xfrm>
            <a:off x="5277400" y="1772250"/>
            <a:ext cx="3119100" cy="1599000"/>
          </a:xfrm>
          <a:prstGeom prst="rect">
            <a:avLst/>
          </a:prstGeom>
          <a:solidFill>
            <a:srgbClr val="EFEFEF"/>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rgbClr val="666666"/>
                </a:solidFill>
                <a:latin typeface="Rubik"/>
                <a:ea typeface="Rubik"/>
                <a:cs typeface="Rubik"/>
                <a:sym typeface="Rubik"/>
              </a:rPr>
              <a:t>Aiming higher</a:t>
            </a:r>
            <a:endParaRPr b="1" sz="1800">
              <a:solidFill>
                <a:srgbClr val="666666"/>
              </a:solidFill>
              <a:latin typeface="Rubik"/>
              <a:ea typeface="Rubik"/>
              <a:cs typeface="Rubik"/>
              <a:sym typeface="Rubik"/>
            </a:endParaRPr>
          </a:p>
        </p:txBody>
      </p:sp>
      <p:cxnSp>
        <p:nvCxnSpPr>
          <p:cNvPr id="530" name="Google Shape;530;p75"/>
          <p:cNvCxnSpPr>
            <a:stCxn id="529" idx="1"/>
            <a:endCxn id="528" idx="3"/>
          </p:cNvCxnSpPr>
          <p:nvPr/>
        </p:nvCxnSpPr>
        <p:spPr>
          <a:xfrm rot="10800000">
            <a:off x="4749700" y="2571750"/>
            <a:ext cx="527700" cy="0"/>
          </a:xfrm>
          <a:prstGeom prst="straightConnector1">
            <a:avLst/>
          </a:prstGeom>
          <a:noFill/>
          <a:ln cap="flat" cmpd="sng" w="9525">
            <a:solidFill>
              <a:srgbClr val="FFFFFF"/>
            </a:solidFill>
            <a:prstDash val="dot"/>
            <a:round/>
            <a:headEnd len="med" w="med" type="none"/>
            <a:tailEnd len="med" w="med" type="triangle"/>
          </a:ln>
        </p:spPr>
      </p:cxnSp>
      <p:pic>
        <p:nvPicPr>
          <p:cNvPr id="531" name="Google Shape;531;p75"/>
          <p:cNvPicPr preferRelativeResize="0"/>
          <p:nvPr/>
        </p:nvPicPr>
        <p:blipFill>
          <a:blip r:embed="rId3">
            <a:alphaModFix/>
          </a:blip>
          <a:stretch>
            <a:fillRect/>
          </a:stretch>
        </p:blipFill>
        <p:spPr>
          <a:xfrm>
            <a:off x="8107399" y="-37100"/>
            <a:ext cx="1105325" cy="6935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535" name="Shape 535"/>
        <p:cNvGrpSpPr/>
        <p:nvPr/>
      </p:nvGrpSpPr>
      <p:grpSpPr>
        <a:xfrm>
          <a:off x="0" y="0"/>
          <a:ext cx="0" cy="0"/>
          <a:chOff x="0" y="0"/>
          <a:chExt cx="0" cy="0"/>
        </a:xfrm>
      </p:grpSpPr>
      <p:sp>
        <p:nvSpPr>
          <p:cNvPr id="536" name="Google Shape;536;p76"/>
          <p:cNvSpPr/>
          <p:nvPr/>
        </p:nvSpPr>
        <p:spPr>
          <a:xfrm>
            <a:off x="614375" y="953100"/>
            <a:ext cx="4135200" cy="3237300"/>
          </a:xfrm>
          <a:prstGeom prst="roundRect">
            <a:avLst>
              <a:gd fmla="val 16667" name="adj"/>
            </a:avLst>
          </a:prstGeom>
          <a:solidFill>
            <a:srgbClr val="EFEFEF"/>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a:solidFill>
                  <a:srgbClr val="666666"/>
                </a:solidFill>
                <a:latin typeface="Rubik"/>
                <a:ea typeface="Rubik"/>
                <a:cs typeface="Rubik"/>
                <a:sym typeface="Rubik"/>
              </a:rPr>
              <a:t>New types of organisations</a:t>
            </a:r>
            <a:r>
              <a:rPr b="1" lang="en-GB">
                <a:solidFill>
                  <a:srgbClr val="666666"/>
                </a:solidFill>
                <a:latin typeface="Rubik"/>
                <a:ea typeface="Rubik"/>
                <a:cs typeface="Rubik"/>
                <a:sym typeface="Rubik"/>
              </a:rPr>
              <a:t>:</a:t>
            </a:r>
            <a:br>
              <a:rPr b="1" lang="en-GB">
                <a:solidFill>
                  <a:srgbClr val="666666"/>
                </a:solidFill>
                <a:latin typeface="Rubik"/>
                <a:ea typeface="Rubik"/>
                <a:cs typeface="Rubik"/>
                <a:sym typeface="Rubik"/>
              </a:rPr>
            </a:br>
            <a:br>
              <a:rPr b="1" lang="en-GB">
                <a:solidFill>
                  <a:srgbClr val="666666"/>
                </a:solidFill>
                <a:latin typeface="Rubik"/>
                <a:ea typeface="Rubik"/>
                <a:cs typeface="Rubik"/>
                <a:sym typeface="Rubik"/>
              </a:rPr>
            </a:br>
            <a:r>
              <a:rPr b="1" lang="en-GB">
                <a:solidFill>
                  <a:srgbClr val="666666"/>
                </a:solidFill>
                <a:latin typeface="Rubik"/>
                <a:ea typeface="Rubik"/>
                <a:cs typeface="Rubik"/>
                <a:sym typeface="Rubik"/>
              </a:rPr>
              <a:t>- Aragon / Gitcolony</a:t>
            </a:r>
            <a:br>
              <a:rPr b="1" lang="en-GB">
                <a:solidFill>
                  <a:srgbClr val="666666"/>
                </a:solidFill>
                <a:latin typeface="Rubik"/>
                <a:ea typeface="Rubik"/>
                <a:cs typeface="Rubik"/>
                <a:sym typeface="Rubik"/>
              </a:rPr>
            </a:br>
            <a:r>
              <a:rPr b="1" lang="en-GB">
                <a:solidFill>
                  <a:srgbClr val="666666"/>
                </a:solidFill>
                <a:latin typeface="Rubik"/>
                <a:ea typeface="Rubik"/>
                <a:cs typeface="Rubik"/>
                <a:sym typeface="Rubik"/>
              </a:rPr>
              <a:t>- No </a:t>
            </a:r>
            <a:r>
              <a:rPr b="1" lang="en-GB">
                <a:solidFill>
                  <a:srgbClr val="666666"/>
                </a:solidFill>
                <a:latin typeface="Rubik"/>
                <a:ea typeface="Rubik"/>
                <a:cs typeface="Rubik"/>
                <a:sym typeface="Rubik"/>
              </a:rPr>
              <a:t>bureaucracy</a:t>
            </a:r>
            <a:r>
              <a:rPr b="1" lang="en-GB">
                <a:solidFill>
                  <a:srgbClr val="666666"/>
                </a:solidFill>
                <a:latin typeface="Rubik"/>
                <a:ea typeface="Rubik"/>
                <a:cs typeface="Rubik"/>
                <a:sym typeface="Rubik"/>
              </a:rPr>
              <a:t>, no middlemen, no borders</a:t>
            </a:r>
            <a:br>
              <a:rPr b="1" lang="en-GB">
                <a:solidFill>
                  <a:srgbClr val="666666"/>
                </a:solidFill>
                <a:latin typeface="Rubik"/>
                <a:ea typeface="Rubik"/>
                <a:cs typeface="Rubik"/>
                <a:sym typeface="Rubik"/>
              </a:rPr>
            </a:br>
            <a:r>
              <a:rPr b="1" lang="en-GB">
                <a:solidFill>
                  <a:srgbClr val="666666"/>
                </a:solidFill>
                <a:latin typeface="Rubik"/>
                <a:ea typeface="Rubik"/>
                <a:cs typeface="Rubik"/>
                <a:sym typeface="Rubik"/>
              </a:rPr>
              <a:t>- Fairer courts; fairer </a:t>
            </a:r>
            <a:r>
              <a:rPr b="1" lang="en-GB">
                <a:solidFill>
                  <a:srgbClr val="666666"/>
                </a:solidFill>
                <a:latin typeface="Rubik"/>
                <a:ea typeface="Rubik"/>
                <a:cs typeface="Rubik"/>
                <a:sym typeface="Rubik"/>
              </a:rPr>
              <a:t>decision</a:t>
            </a:r>
            <a:r>
              <a:rPr b="1" lang="en-GB">
                <a:solidFill>
                  <a:srgbClr val="666666"/>
                </a:solidFill>
                <a:latin typeface="Rubik"/>
                <a:ea typeface="Rubik"/>
                <a:cs typeface="Rubik"/>
                <a:sym typeface="Rubik"/>
              </a:rPr>
              <a:t> making; fairer </a:t>
            </a:r>
            <a:r>
              <a:rPr b="1" lang="en-GB">
                <a:solidFill>
                  <a:srgbClr val="666666"/>
                </a:solidFill>
                <a:latin typeface="Rubik"/>
                <a:ea typeface="Rubik"/>
                <a:cs typeface="Rubik"/>
                <a:sym typeface="Rubik"/>
              </a:rPr>
              <a:t>accountancy</a:t>
            </a:r>
            <a:br>
              <a:rPr b="1" lang="en-GB">
                <a:solidFill>
                  <a:srgbClr val="666666"/>
                </a:solidFill>
                <a:latin typeface="Rubik"/>
                <a:ea typeface="Rubik"/>
                <a:cs typeface="Rubik"/>
                <a:sym typeface="Rubik"/>
              </a:rPr>
            </a:br>
            <a:r>
              <a:rPr b="1" lang="en-GB">
                <a:solidFill>
                  <a:srgbClr val="666666"/>
                </a:solidFill>
                <a:latin typeface="Rubik"/>
                <a:ea typeface="Rubik"/>
                <a:cs typeface="Rubik"/>
                <a:sym typeface="Rubik"/>
              </a:rPr>
              <a:t>- Maths and code at the heart (rather than private and closed to public paperwork) </a:t>
            </a:r>
            <a:r>
              <a:rPr b="1" lang="en-GB">
                <a:solidFill>
                  <a:srgbClr val="666666"/>
                </a:solidFill>
                <a:latin typeface="Rubik"/>
                <a:ea typeface="Rubik"/>
                <a:cs typeface="Rubik"/>
                <a:sym typeface="Rubik"/>
              </a:rPr>
              <a:t> </a:t>
            </a:r>
            <a:endParaRPr b="1">
              <a:solidFill>
                <a:srgbClr val="666666"/>
              </a:solidFill>
              <a:latin typeface="Rubik"/>
              <a:ea typeface="Rubik"/>
              <a:cs typeface="Rubik"/>
              <a:sym typeface="Rubik"/>
            </a:endParaRPr>
          </a:p>
        </p:txBody>
      </p:sp>
      <p:sp>
        <p:nvSpPr>
          <p:cNvPr id="537" name="Google Shape;537;p76"/>
          <p:cNvSpPr/>
          <p:nvPr/>
        </p:nvSpPr>
        <p:spPr>
          <a:xfrm>
            <a:off x="5277400" y="1772250"/>
            <a:ext cx="3119100" cy="1599000"/>
          </a:xfrm>
          <a:prstGeom prst="rect">
            <a:avLst/>
          </a:prstGeom>
          <a:solidFill>
            <a:srgbClr val="EFEFEF"/>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rgbClr val="666666"/>
                </a:solidFill>
                <a:latin typeface="Rubik"/>
                <a:ea typeface="Rubik"/>
                <a:cs typeface="Rubik"/>
                <a:sym typeface="Rubik"/>
              </a:rPr>
              <a:t>Aiming higher</a:t>
            </a:r>
            <a:endParaRPr b="1" sz="1800">
              <a:solidFill>
                <a:srgbClr val="666666"/>
              </a:solidFill>
              <a:latin typeface="Rubik"/>
              <a:ea typeface="Rubik"/>
              <a:cs typeface="Rubik"/>
              <a:sym typeface="Rubik"/>
            </a:endParaRPr>
          </a:p>
        </p:txBody>
      </p:sp>
      <p:cxnSp>
        <p:nvCxnSpPr>
          <p:cNvPr id="538" name="Google Shape;538;p76"/>
          <p:cNvCxnSpPr>
            <a:stCxn id="537" idx="1"/>
            <a:endCxn id="536" idx="3"/>
          </p:cNvCxnSpPr>
          <p:nvPr/>
        </p:nvCxnSpPr>
        <p:spPr>
          <a:xfrm rot="10800000">
            <a:off x="4749700" y="2571750"/>
            <a:ext cx="527700" cy="0"/>
          </a:xfrm>
          <a:prstGeom prst="straightConnector1">
            <a:avLst/>
          </a:prstGeom>
          <a:noFill/>
          <a:ln cap="flat" cmpd="sng" w="9525">
            <a:solidFill>
              <a:srgbClr val="FFFFFF"/>
            </a:solidFill>
            <a:prstDash val="dot"/>
            <a:round/>
            <a:headEnd len="med" w="med" type="none"/>
            <a:tailEnd len="med" w="med" type="triangle"/>
          </a:ln>
        </p:spPr>
      </p:cxnSp>
      <p:pic>
        <p:nvPicPr>
          <p:cNvPr id="539" name="Google Shape;539;p76"/>
          <p:cNvPicPr preferRelativeResize="0"/>
          <p:nvPr/>
        </p:nvPicPr>
        <p:blipFill>
          <a:blip r:embed="rId3">
            <a:alphaModFix/>
          </a:blip>
          <a:stretch>
            <a:fillRect/>
          </a:stretch>
        </p:blipFill>
        <p:spPr>
          <a:xfrm>
            <a:off x="8107399" y="-37100"/>
            <a:ext cx="1105325" cy="6935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543" name="Shape 543"/>
        <p:cNvGrpSpPr/>
        <p:nvPr/>
      </p:nvGrpSpPr>
      <p:grpSpPr>
        <a:xfrm>
          <a:off x="0" y="0"/>
          <a:ext cx="0" cy="0"/>
          <a:chOff x="0" y="0"/>
          <a:chExt cx="0" cy="0"/>
        </a:xfrm>
      </p:grpSpPr>
      <p:sp>
        <p:nvSpPr>
          <p:cNvPr id="544" name="Google Shape;544;p77"/>
          <p:cNvSpPr/>
          <p:nvPr/>
        </p:nvSpPr>
        <p:spPr>
          <a:xfrm>
            <a:off x="488350" y="953100"/>
            <a:ext cx="6726600" cy="3237300"/>
          </a:xfrm>
          <a:prstGeom prst="rect">
            <a:avLst/>
          </a:prstGeom>
          <a:solidFill>
            <a:srgbClr val="EFEFEF"/>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just">
              <a:lnSpc>
                <a:spcPct val="115000"/>
              </a:lnSpc>
              <a:spcBef>
                <a:spcPts val="0"/>
              </a:spcBef>
              <a:spcAft>
                <a:spcPts val="0"/>
              </a:spcAft>
              <a:buClr>
                <a:srgbClr val="666666"/>
              </a:buClr>
              <a:buSzPts val="1400"/>
              <a:buFont typeface="Rubik"/>
              <a:buAutoNum type="arabicPeriod"/>
            </a:pPr>
            <a:r>
              <a:rPr b="1" lang="en-GB">
                <a:solidFill>
                  <a:srgbClr val="666666"/>
                </a:solidFill>
                <a:latin typeface="Rubik"/>
                <a:ea typeface="Rubik"/>
                <a:cs typeface="Rubik"/>
                <a:sym typeface="Rubik"/>
              </a:rPr>
              <a:t>Technology</a:t>
            </a:r>
            <a:endParaRPr b="1">
              <a:solidFill>
                <a:srgbClr val="666666"/>
              </a:solidFill>
              <a:latin typeface="Rubik"/>
              <a:ea typeface="Rubik"/>
              <a:cs typeface="Rubik"/>
              <a:sym typeface="Rubik"/>
            </a:endParaRPr>
          </a:p>
          <a:p>
            <a:pPr indent="-317500" lvl="0" marL="457200" rtl="0" algn="just">
              <a:lnSpc>
                <a:spcPct val="115000"/>
              </a:lnSpc>
              <a:spcBef>
                <a:spcPts val="0"/>
              </a:spcBef>
              <a:spcAft>
                <a:spcPts val="0"/>
              </a:spcAft>
              <a:buClr>
                <a:srgbClr val="666666"/>
              </a:buClr>
              <a:buSzPts val="1400"/>
              <a:buFont typeface="Rubik"/>
              <a:buAutoNum type="arabicPeriod"/>
            </a:pPr>
            <a:r>
              <a:rPr b="1" lang="en-GB">
                <a:solidFill>
                  <a:srgbClr val="666666"/>
                </a:solidFill>
                <a:latin typeface="Rubik"/>
                <a:ea typeface="Rubik"/>
                <a:cs typeface="Rubik"/>
                <a:sym typeface="Rubik"/>
              </a:rPr>
              <a:t>Free thinking</a:t>
            </a:r>
            <a:endParaRPr b="1">
              <a:solidFill>
                <a:srgbClr val="666666"/>
              </a:solidFill>
              <a:latin typeface="Rubik"/>
              <a:ea typeface="Rubik"/>
              <a:cs typeface="Rubik"/>
              <a:sym typeface="Rubik"/>
            </a:endParaRPr>
          </a:p>
          <a:p>
            <a:pPr indent="-317500" lvl="0" marL="457200" rtl="0" algn="just">
              <a:lnSpc>
                <a:spcPct val="115000"/>
              </a:lnSpc>
              <a:spcBef>
                <a:spcPts val="0"/>
              </a:spcBef>
              <a:spcAft>
                <a:spcPts val="0"/>
              </a:spcAft>
              <a:buClr>
                <a:srgbClr val="666666"/>
              </a:buClr>
              <a:buSzPts val="1400"/>
              <a:buFont typeface="Rubik"/>
              <a:buAutoNum type="arabicPeriod"/>
            </a:pPr>
            <a:r>
              <a:rPr b="1" lang="en-GB">
                <a:solidFill>
                  <a:srgbClr val="666666"/>
                </a:solidFill>
                <a:latin typeface="Rubik"/>
                <a:ea typeface="Rubik"/>
                <a:cs typeface="Rubik"/>
                <a:sym typeface="Rubik"/>
              </a:rPr>
              <a:t>Innovation</a:t>
            </a:r>
            <a:endParaRPr b="1">
              <a:solidFill>
                <a:srgbClr val="666666"/>
              </a:solidFill>
              <a:latin typeface="Rubik"/>
              <a:ea typeface="Rubik"/>
              <a:cs typeface="Rubik"/>
              <a:sym typeface="Rubik"/>
            </a:endParaRPr>
          </a:p>
          <a:p>
            <a:pPr indent="-317500" lvl="0" marL="457200" rtl="0" algn="just">
              <a:lnSpc>
                <a:spcPct val="115000"/>
              </a:lnSpc>
              <a:spcBef>
                <a:spcPts val="0"/>
              </a:spcBef>
              <a:spcAft>
                <a:spcPts val="0"/>
              </a:spcAft>
              <a:buClr>
                <a:srgbClr val="666666"/>
              </a:buClr>
              <a:buSzPts val="1400"/>
              <a:buFont typeface="Rubik"/>
              <a:buAutoNum type="arabicPeriod"/>
            </a:pPr>
            <a:r>
              <a:rPr b="1" lang="en-GB">
                <a:solidFill>
                  <a:srgbClr val="666666"/>
                </a:solidFill>
                <a:latin typeface="Rubik"/>
                <a:ea typeface="Rubik"/>
                <a:cs typeface="Rubik"/>
                <a:sym typeface="Rubik"/>
              </a:rPr>
              <a:t>New paradigm</a:t>
            </a:r>
            <a:endParaRPr b="1">
              <a:solidFill>
                <a:srgbClr val="666666"/>
              </a:solidFill>
              <a:latin typeface="Rubik"/>
              <a:ea typeface="Rubik"/>
              <a:cs typeface="Rubik"/>
              <a:sym typeface="Rubik"/>
            </a:endParaRPr>
          </a:p>
          <a:p>
            <a:pPr indent="-317500" lvl="0" marL="457200" rtl="0" algn="just">
              <a:lnSpc>
                <a:spcPct val="115000"/>
              </a:lnSpc>
              <a:spcBef>
                <a:spcPts val="0"/>
              </a:spcBef>
              <a:spcAft>
                <a:spcPts val="0"/>
              </a:spcAft>
              <a:buClr>
                <a:srgbClr val="666666"/>
              </a:buClr>
              <a:buSzPts val="1400"/>
              <a:buFont typeface="Rubik"/>
              <a:buAutoNum type="arabicPeriod"/>
            </a:pPr>
            <a:r>
              <a:rPr b="1" lang="en-GB">
                <a:solidFill>
                  <a:srgbClr val="666666"/>
                </a:solidFill>
                <a:latin typeface="Rubik"/>
                <a:ea typeface="Rubik"/>
                <a:cs typeface="Rubik"/>
                <a:sym typeface="Rubik"/>
              </a:rPr>
              <a:t>Ease of access</a:t>
            </a:r>
            <a:endParaRPr b="1">
              <a:solidFill>
                <a:srgbClr val="666666"/>
              </a:solidFill>
              <a:latin typeface="Rubik"/>
              <a:ea typeface="Rubik"/>
              <a:cs typeface="Rubik"/>
              <a:sym typeface="Rubik"/>
            </a:endParaRPr>
          </a:p>
          <a:p>
            <a:pPr indent="-317500" lvl="0" marL="457200" rtl="0" algn="just">
              <a:lnSpc>
                <a:spcPct val="115000"/>
              </a:lnSpc>
              <a:spcBef>
                <a:spcPts val="0"/>
              </a:spcBef>
              <a:spcAft>
                <a:spcPts val="0"/>
              </a:spcAft>
              <a:buClr>
                <a:srgbClr val="666666"/>
              </a:buClr>
              <a:buSzPts val="1400"/>
              <a:buFont typeface="Rubik"/>
              <a:buAutoNum type="arabicPeriod"/>
            </a:pPr>
            <a:r>
              <a:rPr b="1" lang="en-GB">
                <a:solidFill>
                  <a:srgbClr val="666666"/>
                </a:solidFill>
                <a:latin typeface="Rubik"/>
                <a:ea typeface="Rubik"/>
                <a:cs typeface="Rubik"/>
                <a:sym typeface="Rubik"/>
              </a:rPr>
              <a:t>Privacy</a:t>
            </a:r>
            <a:endParaRPr b="1">
              <a:solidFill>
                <a:srgbClr val="666666"/>
              </a:solidFill>
              <a:latin typeface="Rubik"/>
              <a:ea typeface="Rubik"/>
              <a:cs typeface="Rubik"/>
              <a:sym typeface="Rubik"/>
            </a:endParaRPr>
          </a:p>
          <a:p>
            <a:pPr indent="-317500" lvl="0" marL="457200" rtl="0" algn="just">
              <a:lnSpc>
                <a:spcPct val="115000"/>
              </a:lnSpc>
              <a:spcBef>
                <a:spcPts val="0"/>
              </a:spcBef>
              <a:spcAft>
                <a:spcPts val="0"/>
              </a:spcAft>
              <a:buClr>
                <a:srgbClr val="666666"/>
              </a:buClr>
              <a:buSzPts val="1400"/>
              <a:buFont typeface="Rubik"/>
              <a:buAutoNum type="arabicPeriod"/>
            </a:pPr>
            <a:r>
              <a:rPr b="1" lang="en-GB">
                <a:solidFill>
                  <a:srgbClr val="666666"/>
                </a:solidFill>
                <a:latin typeface="Rubik"/>
                <a:ea typeface="Rubik"/>
                <a:cs typeface="Rubik"/>
                <a:sym typeface="Rubik"/>
              </a:rPr>
              <a:t>Rewards</a:t>
            </a:r>
            <a:endParaRPr b="1">
              <a:solidFill>
                <a:srgbClr val="666666"/>
              </a:solidFill>
              <a:latin typeface="Rubik"/>
              <a:ea typeface="Rubik"/>
              <a:cs typeface="Rubik"/>
              <a:sym typeface="Rubik"/>
            </a:endParaRPr>
          </a:p>
          <a:p>
            <a:pPr indent="-317500" lvl="0" marL="457200" rtl="0" algn="just">
              <a:lnSpc>
                <a:spcPct val="115000"/>
              </a:lnSpc>
              <a:spcBef>
                <a:spcPts val="0"/>
              </a:spcBef>
              <a:spcAft>
                <a:spcPts val="0"/>
              </a:spcAft>
              <a:buClr>
                <a:srgbClr val="666666"/>
              </a:buClr>
              <a:buSzPts val="1400"/>
              <a:buFont typeface="Rubik"/>
              <a:buAutoNum type="arabicPeriod"/>
            </a:pPr>
            <a:r>
              <a:rPr b="1" lang="en-GB">
                <a:solidFill>
                  <a:srgbClr val="666666"/>
                </a:solidFill>
                <a:latin typeface="Rubik"/>
                <a:ea typeface="Rubik"/>
                <a:cs typeface="Rubik"/>
                <a:sym typeface="Rubik"/>
              </a:rPr>
              <a:t>Transactional</a:t>
            </a:r>
            <a:r>
              <a:rPr b="1" lang="en-GB">
                <a:solidFill>
                  <a:srgbClr val="666666"/>
                </a:solidFill>
                <a:latin typeface="Rubik"/>
                <a:ea typeface="Rubik"/>
                <a:cs typeface="Rubik"/>
                <a:sym typeface="Rubik"/>
              </a:rPr>
              <a:t> relations</a:t>
            </a:r>
            <a:endParaRPr b="1">
              <a:solidFill>
                <a:srgbClr val="666666"/>
              </a:solidFill>
              <a:latin typeface="Rubik"/>
              <a:ea typeface="Rubik"/>
              <a:cs typeface="Rubik"/>
              <a:sym typeface="Rubik"/>
            </a:endParaRPr>
          </a:p>
          <a:p>
            <a:pPr indent="-317500" lvl="0" marL="457200" rtl="0" algn="just">
              <a:lnSpc>
                <a:spcPct val="115000"/>
              </a:lnSpc>
              <a:spcBef>
                <a:spcPts val="0"/>
              </a:spcBef>
              <a:spcAft>
                <a:spcPts val="0"/>
              </a:spcAft>
              <a:buClr>
                <a:srgbClr val="666666"/>
              </a:buClr>
              <a:buSzPts val="1400"/>
              <a:buFont typeface="Rubik"/>
              <a:buAutoNum type="arabicPeriod"/>
            </a:pPr>
            <a:r>
              <a:rPr b="1" lang="en-GB">
                <a:solidFill>
                  <a:srgbClr val="666666"/>
                </a:solidFill>
                <a:latin typeface="Rubik"/>
                <a:ea typeface="Rubik"/>
                <a:cs typeface="Rubik"/>
                <a:sym typeface="Rubik"/>
              </a:rPr>
              <a:t>Collateral </a:t>
            </a:r>
            <a:endParaRPr b="1">
              <a:solidFill>
                <a:srgbClr val="666666"/>
              </a:solidFill>
              <a:latin typeface="Rubik"/>
              <a:ea typeface="Rubik"/>
              <a:cs typeface="Rubik"/>
              <a:sym typeface="Rubik"/>
            </a:endParaRPr>
          </a:p>
          <a:p>
            <a:pPr indent="-317500" lvl="0" marL="457200" rtl="0" algn="just">
              <a:lnSpc>
                <a:spcPct val="115000"/>
              </a:lnSpc>
              <a:spcBef>
                <a:spcPts val="0"/>
              </a:spcBef>
              <a:spcAft>
                <a:spcPts val="0"/>
              </a:spcAft>
              <a:buClr>
                <a:srgbClr val="666666"/>
              </a:buClr>
              <a:buSzPts val="1400"/>
              <a:buFont typeface="Rubik"/>
              <a:buAutoNum type="arabicPeriod"/>
            </a:pPr>
            <a:r>
              <a:rPr b="1" lang="en-GB">
                <a:solidFill>
                  <a:srgbClr val="666666"/>
                </a:solidFill>
                <a:latin typeface="Rubik"/>
                <a:ea typeface="Rubik"/>
                <a:cs typeface="Rubik"/>
                <a:sym typeface="Rubik"/>
              </a:rPr>
              <a:t>Scaling</a:t>
            </a:r>
            <a:endParaRPr b="1">
              <a:solidFill>
                <a:srgbClr val="666666"/>
              </a:solidFill>
              <a:latin typeface="Rubik"/>
              <a:ea typeface="Rubik"/>
              <a:cs typeface="Rubik"/>
              <a:sym typeface="Rubik"/>
            </a:endParaRPr>
          </a:p>
          <a:p>
            <a:pPr indent="-317500" lvl="0" marL="457200" rtl="0" algn="just">
              <a:lnSpc>
                <a:spcPct val="115000"/>
              </a:lnSpc>
              <a:spcBef>
                <a:spcPts val="0"/>
              </a:spcBef>
              <a:spcAft>
                <a:spcPts val="0"/>
              </a:spcAft>
              <a:buClr>
                <a:srgbClr val="666666"/>
              </a:buClr>
              <a:buSzPts val="1400"/>
              <a:buFont typeface="Rubik"/>
              <a:buAutoNum type="arabicPeriod"/>
            </a:pPr>
            <a:r>
              <a:rPr b="1" lang="en-GB">
                <a:solidFill>
                  <a:srgbClr val="666666"/>
                </a:solidFill>
                <a:latin typeface="Rubik"/>
                <a:ea typeface="Rubik"/>
                <a:cs typeface="Rubik"/>
                <a:sym typeface="Rubik"/>
              </a:rPr>
              <a:t>Borderless</a:t>
            </a:r>
            <a:endParaRPr b="1">
              <a:solidFill>
                <a:srgbClr val="666666"/>
              </a:solidFill>
              <a:latin typeface="Rubik"/>
              <a:ea typeface="Rubik"/>
              <a:cs typeface="Rubik"/>
              <a:sym typeface="Rubik"/>
            </a:endParaRPr>
          </a:p>
          <a:p>
            <a:pPr indent="-317500" lvl="0" marL="457200" rtl="0" algn="just">
              <a:lnSpc>
                <a:spcPct val="115000"/>
              </a:lnSpc>
              <a:spcBef>
                <a:spcPts val="0"/>
              </a:spcBef>
              <a:spcAft>
                <a:spcPts val="0"/>
              </a:spcAft>
              <a:buClr>
                <a:srgbClr val="666666"/>
              </a:buClr>
              <a:buSzPts val="1400"/>
              <a:buFont typeface="Rubik"/>
              <a:buAutoNum type="arabicPeriod"/>
            </a:pPr>
            <a:r>
              <a:rPr b="1" lang="en-GB">
                <a:solidFill>
                  <a:srgbClr val="666666"/>
                </a:solidFill>
                <a:latin typeface="Rubik"/>
                <a:ea typeface="Rubik"/>
                <a:cs typeface="Rubik"/>
                <a:sym typeface="Rubik"/>
              </a:rPr>
              <a:t>Growth</a:t>
            </a:r>
            <a:endParaRPr b="1">
              <a:solidFill>
                <a:srgbClr val="666666"/>
              </a:solidFill>
              <a:latin typeface="Rubik"/>
              <a:ea typeface="Rubik"/>
              <a:cs typeface="Rubik"/>
              <a:sym typeface="Rubik"/>
            </a:endParaRPr>
          </a:p>
        </p:txBody>
      </p:sp>
      <p:sp>
        <p:nvSpPr>
          <p:cNvPr id="545" name="Google Shape;545;p77"/>
          <p:cNvSpPr/>
          <p:nvPr/>
        </p:nvSpPr>
        <p:spPr>
          <a:xfrm>
            <a:off x="4229800" y="1693500"/>
            <a:ext cx="4757400" cy="1756500"/>
          </a:xfrm>
          <a:prstGeom prst="rect">
            <a:avLst/>
          </a:prstGeom>
          <a:solidFill>
            <a:srgbClr val="EFEFEF"/>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rgbClr val="666666"/>
                </a:solidFill>
                <a:latin typeface="Rubik"/>
                <a:ea typeface="Rubik"/>
                <a:cs typeface="Rubik"/>
                <a:sym typeface="Rubik"/>
              </a:rPr>
              <a:t>Centralized VS Decentralized</a:t>
            </a:r>
            <a:endParaRPr b="1" sz="1800">
              <a:solidFill>
                <a:srgbClr val="666666"/>
              </a:solidFill>
              <a:latin typeface="Rubik"/>
              <a:ea typeface="Rubik"/>
              <a:cs typeface="Rubik"/>
              <a:sym typeface="Rubik"/>
            </a:endParaRPr>
          </a:p>
        </p:txBody>
      </p:sp>
      <p:pic>
        <p:nvPicPr>
          <p:cNvPr id="546" name="Google Shape;546;p77"/>
          <p:cNvPicPr preferRelativeResize="0"/>
          <p:nvPr/>
        </p:nvPicPr>
        <p:blipFill>
          <a:blip r:embed="rId3">
            <a:alphaModFix/>
          </a:blip>
          <a:stretch>
            <a:fillRect/>
          </a:stretch>
        </p:blipFill>
        <p:spPr>
          <a:xfrm>
            <a:off x="8107399" y="-37100"/>
            <a:ext cx="1105325" cy="693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166" name="Shape 166"/>
        <p:cNvGrpSpPr/>
        <p:nvPr/>
      </p:nvGrpSpPr>
      <p:grpSpPr>
        <a:xfrm>
          <a:off x="0" y="0"/>
          <a:ext cx="0" cy="0"/>
          <a:chOff x="0" y="0"/>
          <a:chExt cx="0" cy="0"/>
        </a:xfrm>
      </p:grpSpPr>
      <p:pic>
        <p:nvPicPr>
          <p:cNvPr id="167" name="Google Shape;167;p30"/>
          <p:cNvPicPr preferRelativeResize="0"/>
          <p:nvPr/>
        </p:nvPicPr>
        <p:blipFill rotWithShape="1">
          <a:blip r:embed="rId3">
            <a:alphaModFix/>
          </a:blip>
          <a:srcRect b="7774" l="0" r="0" t="0"/>
          <a:stretch/>
        </p:blipFill>
        <p:spPr>
          <a:xfrm>
            <a:off x="216150" y="823100"/>
            <a:ext cx="5762274" cy="3572675"/>
          </a:xfrm>
          <a:prstGeom prst="rect">
            <a:avLst/>
          </a:prstGeom>
          <a:noFill/>
          <a:ln cap="flat" cmpd="sng" w="76200">
            <a:solidFill>
              <a:srgbClr val="000000"/>
            </a:solidFill>
            <a:prstDash val="solid"/>
            <a:round/>
            <a:headEnd len="sm" w="sm" type="none"/>
            <a:tailEnd len="sm" w="sm" type="none"/>
          </a:ln>
        </p:spPr>
      </p:pic>
      <p:sp>
        <p:nvSpPr>
          <p:cNvPr id="168" name="Google Shape;168;p30"/>
          <p:cNvSpPr/>
          <p:nvPr/>
        </p:nvSpPr>
        <p:spPr>
          <a:xfrm>
            <a:off x="6577050" y="1601288"/>
            <a:ext cx="2047800" cy="2016300"/>
          </a:xfrm>
          <a:prstGeom prst="ellipse">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rgbClr val="666666"/>
                </a:solidFill>
                <a:latin typeface="Rubik"/>
                <a:ea typeface="Rubik"/>
                <a:cs typeface="Rubik"/>
                <a:sym typeface="Rubik"/>
              </a:rPr>
              <a:t>Progress</a:t>
            </a:r>
            <a:r>
              <a:rPr b="1" lang="en-GB" sz="1800">
                <a:solidFill>
                  <a:srgbClr val="666666"/>
                </a:solidFill>
                <a:latin typeface="Rubik"/>
                <a:ea typeface="Rubik"/>
                <a:cs typeface="Rubik"/>
                <a:sym typeface="Rubik"/>
              </a:rPr>
              <a:t>?</a:t>
            </a:r>
            <a:endParaRPr b="1" sz="1800">
              <a:solidFill>
                <a:srgbClr val="666666"/>
              </a:solidFill>
              <a:latin typeface="Rubik"/>
              <a:ea typeface="Rubik"/>
              <a:cs typeface="Rubik"/>
              <a:sym typeface="Rubik"/>
            </a:endParaRPr>
          </a:p>
        </p:txBody>
      </p:sp>
      <p:cxnSp>
        <p:nvCxnSpPr>
          <p:cNvPr id="169" name="Google Shape;169;p30"/>
          <p:cNvCxnSpPr>
            <a:stCxn id="167" idx="3"/>
            <a:endCxn id="168" idx="2"/>
          </p:cNvCxnSpPr>
          <p:nvPr/>
        </p:nvCxnSpPr>
        <p:spPr>
          <a:xfrm>
            <a:off x="5978424" y="2609437"/>
            <a:ext cx="598500" cy="0"/>
          </a:xfrm>
          <a:prstGeom prst="straightConnector1">
            <a:avLst/>
          </a:prstGeom>
          <a:noFill/>
          <a:ln cap="flat" cmpd="sng" w="9525">
            <a:solidFill>
              <a:srgbClr val="FFFFFF"/>
            </a:solidFill>
            <a:prstDash val="solid"/>
            <a:round/>
            <a:headEnd len="med" w="med" type="none"/>
            <a:tailEnd len="med" w="med" type="triangle"/>
          </a:ln>
        </p:spPr>
      </p:cxnSp>
      <p:pic>
        <p:nvPicPr>
          <p:cNvPr id="170" name="Google Shape;170;p30"/>
          <p:cNvPicPr preferRelativeResize="0"/>
          <p:nvPr/>
        </p:nvPicPr>
        <p:blipFill>
          <a:blip r:embed="rId4">
            <a:alphaModFix/>
          </a:blip>
          <a:stretch>
            <a:fillRect/>
          </a:stretch>
        </p:blipFill>
        <p:spPr>
          <a:xfrm>
            <a:off x="8107399" y="-37100"/>
            <a:ext cx="1105325" cy="693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174" name="Shape 174"/>
        <p:cNvGrpSpPr/>
        <p:nvPr/>
      </p:nvGrpSpPr>
      <p:grpSpPr>
        <a:xfrm>
          <a:off x="0" y="0"/>
          <a:ext cx="0" cy="0"/>
          <a:chOff x="0" y="0"/>
          <a:chExt cx="0" cy="0"/>
        </a:xfrm>
      </p:grpSpPr>
      <p:pic>
        <p:nvPicPr>
          <p:cNvPr id="175" name="Google Shape;175;p31"/>
          <p:cNvPicPr preferRelativeResize="0"/>
          <p:nvPr/>
        </p:nvPicPr>
        <p:blipFill rotWithShape="1">
          <a:blip r:embed="rId3">
            <a:alphaModFix/>
          </a:blip>
          <a:srcRect b="8223" l="0" r="0" t="0"/>
          <a:stretch/>
        </p:blipFill>
        <p:spPr>
          <a:xfrm>
            <a:off x="1733600" y="648450"/>
            <a:ext cx="5533349" cy="3808876"/>
          </a:xfrm>
          <a:prstGeom prst="rect">
            <a:avLst/>
          </a:prstGeom>
          <a:noFill/>
          <a:ln cap="flat" cmpd="sng" w="76200">
            <a:solidFill>
              <a:srgbClr val="000000"/>
            </a:solidFill>
            <a:prstDash val="solid"/>
            <a:round/>
            <a:headEnd len="sm" w="sm" type="none"/>
            <a:tailEnd len="sm" w="sm" type="none"/>
          </a:ln>
        </p:spPr>
      </p:pic>
      <p:pic>
        <p:nvPicPr>
          <p:cNvPr id="176" name="Google Shape;176;p31"/>
          <p:cNvPicPr preferRelativeResize="0"/>
          <p:nvPr/>
        </p:nvPicPr>
        <p:blipFill>
          <a:blip r:embed="rId4">
            <a:alphaModFix/>
          </a:blip>
          <a:stretch>
            <a:fillRect/>
          </a:stretch>
        </p:blipFill>
        <p:spPr>
          <a:xfrm>
            <a:off x="8107399" y="-37100"/>
            <a:ext cx="1105325" cy="693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180" name="Shape 180"/>
        <p:cNvGrpSpPr/>
        <p:nvPr/>
      </p:nvGrpSpPr>
      <p:grpSpPr>
        <a:xfrm>
          <a:off x="0" y="0"/>
          <a:ext cx="0" cy="0"/>
          <a:chOff x="0" y="0"/>
          <a:chExt cx="0" cy="0"/>
        </a:xfrm>
      </p:grpSpPr>
      <p:pic>
        <p:nvPicPr>
          <p:cNvPr id="181" name="Google Shape;181;p32"/>
          <p:cNvPicPr preferRelativeResize="0"/>
          <p:nvPr/>
        </p:nvPicPr>
        <p:blipFill>
          <a:blip r:embed="rId3">
            <a:alphaModFix/>
          </a:blip>
          <a:stretch>
            <a:fillRect/>
          </a:stretch>
        </p:blipFill>
        <p:spPr>
          <a:xfrm>
            <a:off x="261725" y="1457225"/>
            <a:ext cx="4361925" cy="2315775"/>
          </a:xfrm>
          <a:prstGeom prst="rect">
            <a:avLst/>
          </a:prstGeom>
          <a:noFill/>
          <a:ln cap="flat" cmpd="sng" w="76200">
            <a:solidFill>
              <a:srgbClr val="000000"/>
            </a:solidFill>
            <a:prstDash val="solid"/>
            <a:round/>
            <a:headEnd len="sm" w="sm" type="none"/>
            <a:tailEnd len="sm" w="sm" type="none"/>
          </a:ln>
        </p:spPr>
      </p:pic>
      <p:sp>
        <p:nvSpPr>
          <p:cNvPr id="182" name="Google Shape;182;p32"/>
          <p:cNvSpPr/>
          <p:nvPr/>
        </p:nvSpPr>
        <p:spPr>
          <a:xfrm>
            <a:off x="5135626" y="811350"/>
            <a:ext cx="3729402" cy="3607524"/>
          </a:xfrm>
          <a:prstGeom prst="flowChartDocument">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t/>
            </a:r>
            <a:endParaRPr b="1">
              <a:solidFill>
                <a:srgbClr val="666666"/>
              </a:solidFill>
              <a:latin typeface="Rubik"/>
              <a:ea typeface="Rubik"/>
              <a:cs typeface="Rubik"/>
              <a:sym typeface="Rubik"/>
            </a:endParaRPr>
          </a:p>
          <a:p>
            <a:pPr indent="-317500" lvl="0" marL="457200" rtl="0" algn="just">
              <a:lnSpc>
                <a:spcPct val="115000"/>
              </a:lnSpc>
              <a:spcBef>
                <a:spcPts val="0"/>
              </a:spcBef>
              <a:spcAft>
                <a:spcPts val="0"/>
              </a:spcAft>
              <a:buClr>
                <a:srgbClr val="666666"/>
              </a:buClr>
              <a:buSzPts val="1400"/>
              <a:buFont typeface="Rubik"/>
              <a:buAutoNum type="arabicParenR"/>
            </a:pPr>
            <a:r>
              <a:rPr b="1" lang="en-GB">
                <a:solidFill>
                  <a:srgbClr val="666666"/>
                </a:solidFill>
                <a:latin typeface="Rubik"/>
                <a:ea typeface="Rubik"/>
                <a:cs typeface="Rubik"/>
                <a:sym typeface="Rubik"/>
              </a:rPr>
              <a:t>FIle in place A get </a:t>
            </a:r>
            <a:r>
              <a:rPr b="1" lang="en-GB">
                <a:solidFill>
                  <a:srgbClr val="666666"/>
                </a:solidFill>
                <a:latin typeface="Rubik"/>
                <a:ea typeface="Rubik"/>
                <a:cs typeface="Rubik"/>
                <a:sym typeface="Rubik"/>
              </a:rPr>
              <a:t>subdivided</a:t>
            </a:r>
            <a:r>
              <a:rPr b="1" lang="en-GB">
                <a:solidFill>
                  <a:srgbClr val="666666"/>
                </a:solidFill>
                <a:latin typeface="Rubik"/>
                <a:ea typeface="Rubik"/>
                <a:cs typeface="Rubik"/>
                <a:sym typeface="Rubik"/>
              </a:rPr>
              <a:t> into packets by a protocol</a:t>
            </a:r>
            <a:endParaRPr b="1">
              <a:solidFill>
                <a:srgbClr val="666666"/>
              </a:solidFill>
              <a:latin typeface="Rubik"/>
              <a:ea typeface="Rubik"/>
              <a:cs typeface="Rubik"/>
              <a:sym typeface="Rubik"/>
            </a:endParaRPr>
          </a:p>
          <a:p>
            <a:pPr indent="-317500" lvl="0" marL="457200" rtl="0" algn="just">
              <a:lnSpc>
                <a:spcPct val="115000"/>
              </a:lnSpc>
              <a:spcBef>
                <a:spcPts val="0"/>
              </a:spcBef>
              <a:spcAft>
                <a:spcPts val="0"/>
              </a:spcAft>
              <a:buClr>
                <a:srgbClr val="666666"/>
              </a:buClr>
              <a:buSzPts val="1400"/>
              <a:buFont typeface="Rubik"/>
              <a:buAutoNum type="arabicParenR"/>
            </a:pPr>
            <a:r>
              <a:rPr b="1" lang="en-GB">
                <a:solidFill>
                  <a:srgbClr val="666666"/>
                </a:solidFill>
                <a:latin typeface="Rubik"/>
                <a:ea typeface="Rubik"/>
                <a:cs typeface="Rubik"/>
                <a:sym typeface="Rubik"/>
              </a:rPr>
              <a:t>The packets have arrived at their new destination</a:t>
            </a:r>
            <a:endParaRPr b="1">
              <a:solidFill>
                <a:srgbClr val="666666"/>
              </a:solidFill>
              <a:latin typeface="Rubik"/>
              <a:ea typeface="Rubik"/>
              <a:cs typeface="Rubik"/>
              <a:sym typeface="Rubik"/>
            </a:endParaRPr>
          </a:p>
          <a:p>
            <a:pPr indent="-317500" lvl="0" marL="457200" rtl="0" algn="just">
              <a:lnSpc>
                <a:spcPct val="115000"/>
              </a:lnSpc>
              <a:spcBef>
                <a:spcPts val="0"/>
              </a:spcBef>
              <a:spcAft>
                <a:spcPts val="0"/>
              </a:spcAft>
              <a:buClr>
                <a:srgbClr val="666666"/>
              </a:buClr>
              <a:buSzPts val="1400"/>
              <a:buFont typeface="Rubik"/>
              <a:buAutoNum type="arabicParenR"/>
            </a:pPr>
            <a:r>
              <a:rPr b="1" lang="en-GB">
                <a:solidFill>
                  <a:srgbClr val="666666"/>
                </a:solidFill>
                <a:latin typeface="Rubik"/>
                <a:ea typeface="Rubik"/>
                <a:cs typeface="Rubik"/>
                <a:sym typeface="Rubik"/>
              </a:rPr>
              <a:t>The protocol has reassembled the files in place B</a:t>
            </a:r>
            <a:endParaRPr b="1">
              <a:solidFill>
                <a:srgbClr val="666666"/>
              </a:solidFill>
              <a:latin typeface="Rubik"/>
              <a:ea typeface="Rubik"/>
              <a:cs typeface="Rubik"/>
              <a:sym typeface="Rubik"/>
            </a:endParaRPr>
          </a:p>
          <a:p>
            <a:pPr indent="0" lvl="0" marL="0" rtl="0" algn="l">
              <a:spcBef>
                <a:spcPts val="0"/>
              </a:spcBef>
              <a:spcAft>
                <a:spcPts val="0"/>
              </a:spcAft>
              <a:buNone/>
            </a:pPr>
            <a:r>
              <a:t/>
            </a:r>
            <a:endParaRPr b="1">
              <a:solidFill>
                <a:srgbClr val="666666"/>
              </a:solidFill>
              <a:latin typeface="Rubik"/>
              <a:ea typeface="Rubik"/>
              <a:cs typeface="Rubik"/>
              <a:sym typeface="Rubik"/>
            </a:endParaRPr>
          </a:p>
        </p:txBody>
      </p:sp>
      <p:cxnSp>
        <p:nvCxnSpPr>
          <p:cNvPr id="183" name="Google Shape;183;p32"/>
          <p:cNvCxnSpPr>
            <a:stCxn id="182" idx="1"/>
            <a:endCxn id="181" idx="3"/>
          </p:cNvCxnSpPr>
          <p:nvPr/>
        </p:nvCxnSpPr>
        <p:spPr>
          <a:xfrm rot="10800000">
            <a:off x="4623526" y="2615112"/>
            <a:ext cx="512100" cy="0"/>
          </a:xfrm>
          <a:prstGeom prst="straightConnector1">
            <a:avLst/>
          </a:prstGeom>
          <a:noFill/>
          <a:ln cap="flat" cmpd="sng" w="9525">
            <a:solidFill>
              <a:srgbClr val="FFFFFF"/>
            </a:solidFill>
            <a:prstDash val="solid"/>
            <a:round/>
            <a:headEnd len="med" w="med" type="none"/>
            <a:tailEnd len="med" w="med" type="triangle"/>
          </a:ln>
        </p:spPr>
      </p:cxnSp>
      <p:sp>
        <p:nvSpPr>
          <p:cNvPr id="184" name="Google Shape;184;p32"/>
          <p:cNvSpPr/>
          <p:nvPr/>
        </p:nvSpPr>
        <p:spPr>
          <a:xfrm>
            <a:off x="1094849" y="456850"/>
            <a:ext cx="2426100" cy="441000"/>
          </a:xfrm>
          <a:prstGeom prst="rect">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rgbClr val="666666"/>
                </a:solidFill>
                <a:latin typeface="Rubik"/>
                <a:ea typeface="Rubik"/>
                <a:cs typeface="Rubik"/>
                <a:sym typeface="Rubik"/>
              </a:rPr>
              <a:t>ROUTING</a:t>
            </a:r>
            <a:endParaRPr b="1" sz="1800">
              <a:solidFill>
                <a:srgbClr val="666666"/>
              </a:solidFill>
              <a:latin typeface="Rubik"/>
              <a:ea typeface="Rubik"/>
              <a:cs typeface="Rubik"/>
              <a:sym typeface="Rubik"/>
            </a:endParaRPr>
          </a:p>
        </p:txBody>
      </p:sp>
      <p:pic>
        <p:nvPicPr>
          <p:cNvPr id="185" name="Google Shape;185;p32"/>
          <p:cNvPicPr preferRelativeResize="0"/>
          <p:nvPr/>
        </p:nvPicPr>
        <p:blipFill>
          <a:blip r:embed="rId4">
            <a:alphaModFix/>
          </a:blip>
          <a:stretch>
            <a:fillRect/>
          </a:stretch>
        </p:blipFill>
        <p:spPr>
          <a:xfrm>
            <a:off x="8107399" y="-37100"/>
            <a:ext cx="1105325" cy="693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189" name="Shape 189"/>
        <p:cNvGrpSpPr/>
        <p:nvPr/>
      </p:nvGrpSpPr>
      <p:grpSpPr>
        <a:xfrm>
          <a:off x="0" y="0"/>
          <a:ext cx="0" cy="0"/>
          <a:chOff x="0" y="0"/>
          <a:chExt cx="0" cy="0"/>
        </a:xfrm>
      </p:grpSpPr>
      <p:sp>
        <p:nvSpPr>
          <p:cNvPr id="190" name="Google Shape;190;p33"/>
          <p:cNvSpPr/>
          <p:nvPr/>
        </p:nvSpPr>
        <p:spPr>
          <a:xfrm>
            <a:off x="387797" y="1297118"/>
            <a:ext cx="5361876" cy="2799306"/>
          </a:xfrm>
          <a:prstGeom prst="flowChartDocument">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rgbClr val="666666"/>
              </a:buClr>
              <a:buSzPts val="1400"/>
              <a:buFont typeface="Rubik"/>
              <a:buChar char="●"/>
            </a:pPr>
            <a:r>
              <a:rPr b="1" lang="en-GB">
                <a:solidFill>
                  <a:srgbClr val="666666"/>
                </a:solidFill>
                <a:latin typeface="Rubik"/>
                <a:ea typeface="Rubik"/>
                <a:cs typeface="Rubik"/>
                <a:sym typeface="Rubik"/>
              </a:rPr>
              <a:t>Data is routed by packets</a:t>
            </a:r>
            <a:endParaRPr b="1">
              <a:solidFill>
                <a:srgbClr val="666666"/>
              </a:solidFill>
              <a:latin typeface="Rubik"/>
              <a:ea typeface="Rubik"/>
              <a:cs typeface="Rubik"/>
              <a:sym typeface="Rubik"/>
            </a:endParaRPr>
          </a:p>
          <a:p>
            <a:pPr indent="-317500" lvl="0" marL="457200" rtl="0" algn="l">
              <a:lnSpc>
                <a:spcPct val="115000"/>
              </a:lnSpc>
              <a:spcBef>
                <a:spcPts val="0"/>
              </a:spcBef>
              <a:spcAft>
                <a:spcPts val="0"/>
              </a:spcAft>
              <a:buClr>
                <a:srgbClr val="666666"/>
              </a:buClr>
              <a:buSzPts val="1400"/>
              <a:buFont typeface="Rubik"/>
              <a:buChar char="●"/>
            </a:pPr>
            <a:r>
              <a:rPr b="1" lang="en-GB">
                <a:solidFill>
                  <a:srgbClr val="666666"/>
                </a:solidFill>
                <a:latin typeface="Rubik"/>
                <a:ea typeface="Rubik"/>
                <a:cs typeface="Rubik"/>
                <a:sym typeface="Rubik"/>
              </a:rPr>
              <a:t>Data packets contain different information about the file</a:t>
            </a:r>
            <a:endParaRPr b="1">
              <a:solidFill>
                <a:srgbClr val="666666"/>
              </a:solidFill>
              <a:latin typeface="Rubik"/>
              <a:ea typeface="Rubik"/>
              <a:cs typeface="Rubik"/>
              <a:sym typeface="Rubik"/>
            </a:endParaRPr>
          </a:p>
          <a:p>
            <a:pPr indent="-317500" lvl="0" marL="457200" rtl="0" algn="l">
              <a:lnSpc>
                <a:spcPct val="115000"/>
              </a:lnSpc>
              <a:spcBef>
                <a:spcPts val="0"/>
              </a:spcBef>
              <a:spcAft>
                <a:spcPts val="0"/>
              </a:spcAft>
              <a:buClr>
                <a:srgbClr val="666666"/>
              </a:buClr>
              <a:buSzPts val="1400"/>
              <a:buFont typeface="Rubik"/>
              <a:buChar char="●"/>
            </a:pPr>
            <a:r>
              <a:rPr b="1" lang="en-GB">
                <a:solidFill>
                  <a:srgbClr val="666666"/>
                </a:solidFill>
                <a:latin typeface="Rubik"/>
                <a:ea typeface="Rubik"/>
                <a:cs typeface="Rubik"/>
                <a:sym typeface="Rubik"/>
              </a:rPr>
              <a:t>The route is not always obvious</a:t>
            </a:r>
            <a:endParaRPr b="1">
              <a:solidFill>
                <a:srgbClr val="666666"/>
              </a:solidFill>
              <a:latin typeface="Rubik"/>
              <a:ea typeface="Rubik"/>
              <a:cs typeface="Rubik"/>
              <a:sym typeface="Rubik"/>
            </a:endParaRPr>
          </a:p>
          <a:p>
            <a:pPr indent="-317500" lvl="0" marL="457200" rtl="0" algn="l">
              <a:lnSpc>
                <a:spcPct val="115000"/>
              </a:lnSpc>
              <a:spcBef>
                <a:spcPts val="0"/>
              </a:spcBef>
              <a:spcAft>
                <a:spcPts val="0"/>
              </a:spcAft>
              <a:buClr>
                <a:srgbClr val="666666"/>
              </a:buClr>
              <a:buSzPts val="1400"/>
              <a:buFont typeface="Rubik"/>
              <a:buChar char="●"/>
            </a:pPr>
            <a:r>
              <a:rPr b="1" lang="en-GB">
                <a:solidFill>
                  <a:srgbClr val="666666"/>
                </a:solidFill>
                <a:latin typeface="Rubik"/>
                <a:ea typeface="Rubik"/>
                <a:cs typeface="Rubik"/>
                <a:sym typeface="Rubik"/>
              </a:rPr>
              <a:t>A router helps the data to “travel”</a:t>
            </a:r>
            <a:endParaRPr b="1">
              <a:solidFill>
                <a:srgbClr val="666666"/>
              </a:solidFill>
              <a:latin typeface="Rubik"/>
              <a:ea typeface="Rubik"/>
              <a:cs typeface="Rubik"/>
              <a:sym typeface="Rubik"/>
            </a:endParaRPr>
          </a:p>
          <a:p>
            <a:pPr indent="-317500" lvl="0" marL="457200" rtl="0" algn="l">
              <a:lnSpc>
                <a:spcPct val="115000"/>
              </a:lnSpc>
              <a:spcBef>
                <a:spcPts val="0"/>
              </a:spcBef>
              <a:spcAft>
                <a:spcPts val="0"/>
              </a:spcAft>
              <a:buClr>
                <a:srgbClr val="666666"/>
              </a:buClr>
              <a:buSzPts val="1400"/>
              <a:buFont typeface="Rubik"/>
              <a:buChar char="●"/>
            </a:pPr>
            <a:r>
              <a:rPr b="1" lang="en-GB">
                <a:solidFill>
                  <a:srgbClr val="666666"/>
                </a:solidFill>
                <a:latin typeface="Rubik"/>
                <a:ea typeface="Rubik"/>
                <a:cs typeface="Rubik"/>
                <a:sym typeface="Rubik"/>
              </a:rPr>
              <a:t>The route an be changed</a:t>
            </a:r>
            <a:endParaRPr b="1">
              <a:solidFill>
                <a:srgbClr val="666666"/>
              </a:solidFill>
              <a:latin typeface="Rubik"/>
              <a:ea typeface="Rubik"/>
              <a:cs typeface="Rubik"/>
              <a:sym typeface="Rubik"/>
            </a:endParaRPr>
          </a:p>
          <a:p>
            <a:pPr indent="0" lvl="0" marL="0" rtl="0" algn="l">
              <a:spcBef>
                <a:spcPts val="0"/>
              </a:spcBef>
              <a:spcAft>
                <a:spcPts val="0"/>
              </a:spcAft>
              <a:buNone/>
            </a:pPr>
            <a:r>
              <a:t/>
            </a:r>
            <a:endParaRPr b="1">
              <a:solidFill>
                <a:srgbClr val="666666"/>
              </a:solidFill>
              <a:latin typeface="Rubik"/>
              <a:ea typeface="Rubik"/>
              <a:cs typeface="Rubik"/>
              <a:sym typeface="Rubik"/>
            </a:endParaRPr>
          </a:p>
        </p:txBody>
      </p:sp>
      <p:sp>
        <p:nvSpPr>
          <p:cNvPr id="191" name="Google Shape;191;p33"/>
          <p:cNvSpPr/>
          <p:nvPr/>
        </p:nvSpPr>
        <p:spPr>
          <a:xfrm>
            <a:off x="1094849" y="410926"/>
            <a:ext cx="2426100" cy="441000"/>
          </a:xfrm>
          <a:prstGeom prst="rect">
            <a:avLst/>
          </a:prstGeom>
          <a:solidFill>
            <a:srgbClr val="F3F3F3"/>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rgbClr val="666666"/>
                </a:solidFill>
                <a:latin typeface="Rubik"/>
                <a:ea typeface="Rubik"/>
                <a:cs typeface="Rubik"/>
                <a:sym typeface="Rubik"/>
              </a:rPr>
              <a:t>ROUTING</a:t>
            </a:r>
            <a:endParaRPr b="1" sz="1800">
              <a:solidFill>
                <a:srgbClr val="666666"/>
              </a:solidFill>
              <a:latin typeface="Rubik"/>
              <a:ea typeface="Rubik"/>
              <a:cs typeface="Rubik"/>
              <a:sym typeface="Rubik"/>
            </a:endParaRPr>
          </a:p>
        </p:txBody>
      </p:sp>
      <p:pic>
        <p:nvPicPr>
          <p:cNvPr id="192" name="Google Shape;192;p33"/>
          <p:cNvPicPr preferRelativeResize="0"/>
          <p:nvPr/>
        </p:nvPicPr>
        <p:blipFill>
          <a:blip r:embed="rId3">
            <a:alphaModFix/>
          </a:blip>
          <a:stretch>
            <a:fillRect/>
          </a:stretch>
        </p:blipFill>
        <p:spPr>
          <a:xfrm>
            <a:off x="8107399" y="-37100"/>
            <a:ext cx="1105325" cy="693575"/>
          </a:xfrm>
          <a:prstGeom prst="rect">
            <a:avLst/>
          </a:prstGeom>
          <a:noFill/>
          <a:ln>
            <a:noFill/>
          </a:ln>
        </p:spPr>
      </p:pic>
      <p:pic>
        <p:nvPicPr>
          <p:cNvPr id="193" name="Google Shape;193;p33"/>
          <p:cNvPicPr preferRelativeResize="0"/>
          <p:nvPr/>
        </p:nvPicPr>
        <p:blipFill>
          <a:blip r:embed="rId4">
            <a:alphaModFix/>
          </a:blip>
          <a:stretch>
            <a:fillRect/>
          </a:stretch>
        </p:blipFill>
        <p:spPr>
          <a:xfrm flipH="1">
            <a:off x="3252797" y="2536373"/>
            <a:ext cx="5415226" cy="27076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Тема Office">
  <a:themeElements>
    <a:clrScheme name="Стандартная">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